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3018" y="11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6B02E-62E3-4BDA-AD39-AFE0E759BE27}" type="datetimeFigureOut">
              <a:rPr lang="en-GB" smtClean="0"/>
              <a:t>23/01/2017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13EE9-8B22-437D-95F9-91FE15674F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4127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6B02E-62E3-4BDA-AD39-AFE0E759BE27}" type="datetimeFigureOut">
              <a:rPr lang="en-GB" smtClean="0"/>
              <a:t>23/01/2017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13EE9-8B22-437D-95F9-91FE15674F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69457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6B02E-62E3-4BDA-AD39-AFE0E759BE27}" type="datetimeFigureOut">
              <a:rPr lang="en-GB" smtClean="0"/>
              <a:t>23/01/2017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13EE9-8B22-437D-95F9-91FE15674F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60349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6B02E-62E3-4BDA-AD39-AFE0E759BE27}" type="datetimeFigureOut">
              <a:rPr lang="en-GB" smtClean="0"/>
              <a:t>23/01/2017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13EE9-8B22-437D-95F9-91FE15674F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85253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6B02E-62E3-4BDA-AD39-AFE0E759BE27}" type="datetimeFigureOut">
              <a:rPr lang="en-GB" smtClean="0"/>
              <a:t>23/01/2017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13EE9-8B22-437D-95F9-91FE15674F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26482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6B02E-62E3-4BDA-AD39-AFE0E759BE27}" type="datetimeFigureOut">
              <a:rPr lang="en-GB" smtClean="0"/>
              <a:t>23/01/2017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13EE9-8B22-437D-95F9-91FE15674F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56532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6B02E-62E3-4BDA-AD39-AFE0E759BE27}" type="datetimeFigureOut">
              <a:rPr lang="en-GB" smtClean="0"/>
              <a:t>23/01/2017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13EE9-8B22-437D-95F9-91FE15674F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73449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6B02E-62E3-4BDA-AD39-AFE0E759BE27}" type="datetimeFigureOut">
              <a:rPr lang="en-GB" smtClean="0"/>
              <a:t>23/01/2017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13EE9-8B22-437D-95F9-91FE15674F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3129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6B02E-62E3-4BDA-AD39-AFE0E759BE27}" type="datetimeFigureOut">
              <a:rPr lang="en-GB" smtClean="0"/>
              <a:t>23/01/2017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13EE9-8B22-437D-95F9-91FE15674F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31661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6B02E-62E3-4BDA-AD39-AFE0E759BE27}" type="datetimeFigureOut">
              <a:rPr lang="en-GB" smtClean="0"/>
              <a:t>23/01/2017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13EE9-8B22-437D-95F9-91FE15674F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3430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6B02E-62E3-4BDA-AD39-AFE0E759BE27}" type="datetimeFigureOut">
              <a:rPr lang="en-GB" smtClean="0"/>
              <a:t>23/01/2017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13EE9-8B22-437D-95F9-91FE15674F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41421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C6B02E-62E3-4BDA-AD39-AFE0E759BE27}" type="datetimeFigureOut">
              <a:rPr lang="en-GB" smtClean="0"/>
              <a:t>23/01/2017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213EE9-8B22-437D-95F9-91FE15674F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52616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" y="0"/>
            <a:ext cx="6857999" cy="2105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accent1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0" y="37237"/>
            <a:ext cx="685799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b="1" dirty="0" smtClean="0">
                <a:solidFill>
                  <a:schemeClr val="bg1"/>
                </a:solidFill>
              </a:rPr>
              <a:t>Upper Norwood Library </a:t>
            </a:r>
          </a:p>
          <a:p>
            <a:pPr algn="ctr"/>
            <a:r>
              <a:rPr lang="en-GB" sz="4400" b="1" dirty="0" smtClean="0">
                <a:solidFill>
                  <a:schemeClr val="bg1"/>
                </a:solidFill>
              </a:rPr>
              <a:t>Refurbishment</a:t>
            </a:r>
            <a:endParaRPr lang="en-GB" sz="4400" b="1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6632" y="2105025"/>
            <a:ext cx="6624736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We are </a:t>
            </a:r>
            <a:r>
              <a:rPr lang="en-US" sz="2400" b="1" dirty="0" smtClean="0"/>
              <a:t>pleased </a:t>
            </a:r>
            <a:r>
              <a:rPr lang="en-US" sz="2400" b="1" dirty="0"/>
              <a:t>to announce that the </a:t>
            </a:r>
            <a:r>
              <a:rPr lang="en-US" sz="2400" b="1" dirty="0" smtClean="0"/>
              <a:t>first stage of the refurbishment </a:t>
            </a:r>
            <a:r>
              <a:rPr lang="en-US" sz="2400" b="1" dirty="0"/>
              <a:t>work for Upper Norwood Library is </a:t>
            </a:r>
            <a:r>
              <a:rPr lang="en-US" sz="2400" b="1" dirty="0" smtClean="0"/>
              <a:t>starting on</a:t>
            </a:r>
            <a:r>
              <a:rPr lang="en-US" sz="2000" b="1" dirty="0" smtClean="0"/>
              <a:t> </a:t>
            </a:r>
            <a:r>
              <a:rPr lang="en-US" sz="2400" b="1" dirty="0"/>
              <a:t>31st January until mid-March </a:t>
            </a:r>
            <a:r>
              <a:rPr lang="en-US" sz="2400" b="1" dirty="0" smtClean="0"/>
              <a:t>2017. During this period there </a:t>
            </a:r>
            <a:r>
              <a:rPr lang="en-US" sz="2400" b="1" dirty="0"/>
              <a:t>will a library service on the ground floor</a:t>
            </a:r>
            <a:r>
              <a:rPr lang="en-US" sz="2400" b="1" dirty="0" smtClean="0"/>
              <a:t>, with </a:t>
            </a:r>
            <a:r>
              <a:rPr lang="en-US" sz="2400" b="1" dirty="0"/>
              <a:t>computers, </a:t>
            </a:r>
            <a:r>
              <a:rPr lang="en-US" sz="2400" b="1" dirty="0" smtClean="0"/>
              <a:t>a </a:t>
            </a:r>
            <a:r>
              <a:rPr lang="en-US" sz="2400" b="1" dirty="0"/>
              <a:t>children’s </a:t>
            </a:r>
            <a:r>
              <a:rPr lang="en-US" sz="2400" b="1" dirty="0" smtClean="0"/>
              <a:t>library,  fiction and </a:t>
            </a:r>
            <a:r>
              <a:rPr lang="en-US" sz="2400" b="1" dirty="0"/>
              <a:t>popular </a:t>
            </a:r>
            <a:r>
              <a:rPr lang="en-US" sz="2400" b="1" dirty="0" smtClean="0"/>
              <a:t>non-fiction available</a:t>
            </a:r>
          </a:p>
          <a:p>
            <a:pPr algn="ctr"/>
            <a:r>
              <a:rPr lang="en-US" sz="2400" b="1" dirty="0" smtClean="0"/>
              <a:t>Please bear with us while these works take place as it may be a little noisier than usual. </a:t>
            </a:r>
            <a:endParaRPr lang="en-US" sz="2400" b="1" dirty="0"/>
          </a:p>
          <a:p>
            <a:pPr algn="just"/>
            <a:r>
              <a:rPr lang="en-US" sz="2000" dirty="0" smtClean="0"/>
              <a:t>While the upper floor is being refurbished you will be able to reserve, without charge, non-fiction books from the library catalogue.</a:t>
            </a:r>
          </a:p>
          <a:p>
            <a:pPr algn="just"/>
            <a:r>
              <a:rPr lang="en-US" sz="2000" dirty="0" smtClean="0"/>
              <a:t>If you wish to use another library while these works are taking place, the nearest libraries are: </a:t>
            </a:r>
          </a:p>
          <a:p>
            <a:pPr algn="just"/>
            <a:r>
              <a:rPr lang="en-US" sz="2000" dirty="0" smtClean="0"/>
              <a:t>Croydon: South Norwood Library, </a:t>
            </a:r>
            <a:r>
              <a:rPr lang="en-GB" sz="2000" dirty="0"/>
              <a:t>Lawrence Rd, London SE25 </a:t>
            </a:r>
            <a:r>
              <a:rPr lang="en-GB" sz="2000" dirty="0" smtClean="0"/>
              <a:t>5AA.  </a:t>
            </a:r>
            <a:r>
              <a:rPr lang="en-GB" sz="2000" dirty="0"/>
              <a:t>Tel: 020 3700 1021</a:t>
            </a:r>
            <a:endParaRPr lang="en-US" sz="2000" dirty="0" smtClean="0"/>
          </a:p>
          <a:p>
            <a:pPr algn="just"/>
            <a:r>
              <a:rPr lang="en-US" sz="2000" dirty="0" err="1" smtClean="0"/>
              <a:t>Lambeth</a:t>
            </a:r>
            <a:r>
              <a:rPr lang="en-US" sz="2000" dirty="0" smtClean="0"/>
              <a:t>: West Norwood Library, 14-16 Knights Hill, London SE27 0HY. Tel: 0207 926 8092 </a:t>
            </a:r>
            <a:endParaRPr lang="en-US" sz="2000" dirty="0"/>
          </a:p>
          <a:p>
            <a:endParaRPr lang="en-GB" sz="2400" dirty="0"/>
          </a:p>
        </p:txBody>
      </p:sp>
      <p:sp>
        <p:nvSpPr>
          <p:cNvPr id="2" name="TextBox 1"/>
          <p:cNvSpPr txBox="1"/>
          <p:nvPr/>
        </p:nvSpPr>
        <p:spPr>
          <a:xfrm>
            <a:off x="119415" y="8629366"/>
            <a:ext cx="1847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5229448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193</TotalTime>
  <Words>154</Words>
  <Application>Microsoft Office PowerPoint</Application>
  <PresentationFormat>On-screen Show (4:3)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London Borough Of Lambeth.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Dixon,Zoey C</dc:creator>
  <cp:lastModifiedBy>Nimmo, Allan</cp:lastModifiedBy>
  <cp:revision>14</cp:revision>
  <dcterms:created xsi:type="dcterms:W3CDTF">2017-01-18T16:41:32Z</dcterms:created>
  <dcterms:modified xsi:type="dcterms:W3CDTF">2017-01-23T15:40:17Z</dcterms:modified>
</cp:coreProperties>
</file>