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47.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ags/tag48.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tags/tag49.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tags/tag50.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ags/tag51.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12" r:id="rId6"/>
    <p:sldMasterId id="2147484527" r:id="rId7"/>
    <p:sldMasterId id="2147484542" r:id="rId8"/>
    <p:sldMasterId id="2147484641" r:id="rId9"/>
    <p:sldMasterId id="2147484661" r:id="rId10"/>
    <p:sldMasterId id="2147484674" r:id="rId11"/>
    <p:sldMasterId id="2147484716" r:id="rId12"/>
    <p:sldMasterId id="2147484790" r:id="rId13"/>
    <p:sldMasterId id="2147484805" r:id="rId14"/>
    <p:sldMasterId id="2147484819" r:id="rId15"/>
    <p:sldMasterId id="2147484840" r:id="rId16"/>
  </p:sldMasterIdLst>
  <p:notesMasterIdLst>
    <p:notesMasterId r:id="rId37"/>
  </p:notesMasterIdLst>
  <p:handoutMasterIdLst>
    <p:handoutMasterId r:id="rId38"/>
  </p:handoutMasterIdLst>
  <p:sldIdLst>
    <p:sldId id="949" r:id="rId17"/>
    <p:sldId id="963" r:id="rId18"/>
    <p:sldId id="964" r:id="rId19"/>
    <p:sldId id="925" r:id="rId20"/>
    <p:sldId id="969" r:id="rId21"/>
    <p:sldId id="927" r:id="rId22"/>
    <p:sldId id="970" r:id="rId23"/>
    <p:sldId id="928" r:id="rId24"/>
    <p:sldId id="965" r:id="rId25"/>
    <p:sldId id="971" r:id="rId26"/>
    <p:sldId id="929" r:id="rId27"/>
    <p:sldId id="966" r:id="rId28"/>
    <p:sldId id="930" r:id="rId29"/>
    <p:sldId id="931" r:id="rId30"/>
    <p:sldId id="967" r:id="rId31"/>
    <p:sldId id="933" r:id="rId32"/>
    <p:sldId id="934" r:id="rId33"/>
    <p:sldId id="935" r:id="rId34"/>
    <p:sldId id="968" r:id="rId35"/>
    <p:sldId id="937" r:id="rId36"/>
  </p:sldIdLst>
  <p:sldSz cx="12192000" cy="6858000"/>
  <p:notesSz cx="6808788" cy="9940925"/>
  <p:custDataLst>
    <p:tags r:id="rId39"/>
  </p:custDataLst>
  <p:defaultTextStyle>
    <a:defPPr>
      <a:defRPr lang="en-US"/>
    </a:defPPr>
    <a:lvl1pPr algn="l" rtl="0" eaLnBrk="0" fontAlgn="base" hangingPunct="0">
      <a:spcBef>
        <a:spcPct val="0"/>
      </a:spcBef>
      <a:spcAft>
        <a:spcPct val="0"/>
      </a:spcAft>
      <a:defRPr sz="1600" kern="1200">
        <a:solidFill>
          <a:srgbClr val="00204E"/>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rgbClr val="00204E"/>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rgbClr val="00204E"/>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rgbClr val="00204E"/>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rgbClr val="00204E"/>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rgbClr val="00204E"/>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rgbClr val="00204E"/>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rgbClr val="00204E"/>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rgbClr val="00204E"/>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404" userDrawn="1">
          <p15:clr>
            <a:srgbClr val="A4A3A4"/>
          </p15:clr>
        </p15:guide>
        <p15:guide id="2" pos="2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man, Sarah" initials="WS" lastIdx="17" clrIdx="0">
    <p:extLst>
      <p:ext uri="{19B8F6BF-5375-455C-9EA6-DF929625EA0E}">
        <p15:presenceInfo xmlns:p15="http://schemas.microsoft.com/office/powerpoint/2012/main" userId="S-1-5-21-4183519483-3059463924-2091044566-90662" providerId="AD"/>
      </p:ext>
    </p:extLst>
  </p:cmAuthor>
  <p:cmAuthor id="2" name="Leigh, Warren" initials="LW" lastIdx="1" clrIdx="1">
    <p:extLst>
      <p:ext uri="{19B8F6BF-5375-455C-9EA6-DF929625EA0E}">
        <p15:presenceInfo xmlns:p15="http://schemas.microsoft.com/office/powerpoint/2012/main" userId="S-1-5-21-4183519483-3059463924-2091044566-100614" providerId="AD"/>
      </p:ext>
    </p:extLst>
  </p:cmAuthor>
  <p:cmAuthor id="3" name="Dave-Shah, Rakhee" initials="DR" lastIdx="3" clrIdx="2">
    <p:extLst>
      <p:ext uri="{19B8F6BF-5375-455C-9EA6-DF929625EA0E}">
        <p15:presenceInfo xmlns:p15="http://schemas.microsoft.com/office/powerpoint/2012/main" userId="S-1-5-21-4183519483-3059463924-2091044566-86955" providerId="AD"/>
      </p:ext>
    </p:extLst>
  </p:cmAuthor>
  <p:cmAuthor id="4" name="Byrne, Bianca" initials="BB" lastIdx="1" clrIdx="3">
    <p:extLst>
      <p:ext uri="{19B8F6BF-5375-455C-9EA6-DF929625EA0E}">
        <p15:presenceInfo xmlns:p15="http://schemas.microsoft.com/office/powerpoint/2012/main" userId="S-1-5-21-4183519483-3059463924-2091044566-122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C3E"/>
    <a:srgbClr val="84006F"/>
    <a:srgbClr val="EEF1F2"/>
    <a:srgbClr val="FFFFFF"/>
    <a:srgbClr val="8CADAE"/>
    <a:srgbClr val="CCFFFF"/>
    <a:srgbClr val="CCECFF"/>
    <a:srgbClr val="C2DCF4"/>
    <a:srgbClr val="C5C5C5"/>
    <a:srgbClr val="B4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64821-C9D3-43A8-B399-BD1C8AAC41E3}" v="44" dt="2019-05-20T10:49:49.676"/>
    <p1510:client id="{9BC28F08-B656-6952-398C-DCAA097639AF}" v="2424" dt="2019-11-20T16:36:44.237"/>
    <p1510:client id="{C0A7D792-313C-7C52-2D47-816C42BAA0AB}" v="742" dt="2019-11-20T12:28:51.112"/>
    <p1510:client id="{F42C957D-ABE1-0ED1-7F55-9D2D8BF0F176}" v="110" dt="2019-11-20T13:59:33.464"/>
    <p1510:client id="{F46FCCA1-3AA3-3011-3C03-B070D39B56AD}" v="917" dt="2019-11-20T16:36:06.378"/>
  </p1510:revLst>
</p1510:revInfo>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94660"/>
  </p:normalViewPr>
  <p:slideViewPr>
    <p:cSldViewPr snapToGrid="0">
      <p:cViewPr varScale="1">
        <p:scale>
          <a:sx n="67" d="100"/>
          <a:sy n="67" d="100"/>
        </p:scale>
        <p:origin x="762" y="60"/>
      </p:cViewPr>
      <p:guideLst>
        <p:guide orient="horz" pos="1162"/>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3404"/>
        <p:guide pos="21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gs" Target="tags/tag1.xml"/><Relationship Id="rId72"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handoutMaster" Target="handoutMasters/handoutMaster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5.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t, Henry" userId="S::097444@croydon.gov.uk::5ded9784-7b69-4809-b6c2-b1719bef27bf" providerId="AD" clId="Web-{31F60157-AE14-9FBF-52B9-18CC01BAF2AE}"/>
    <pc:docChg chg="addSld modSld">
      <pc:chgData name="Butt, Henry" userId="S::097444@croydon.gov.uk::5ded9784-7b69-4809-b6c2-b1719bef27bf" providerId="AD" clId="Web-{31F60157-AE14-9FBF-52B9-18CC01BAF2AE}" dt="2019-05-10T15:22:35.853" v="3144"/>
      <pc:docMkLst>
        <pc:docMk/>
      </pc:docMkLst>
      <pc:sldChg chg="addSp modSp">
        <pc:chgData name="Butt, Henry" userId="S::097444@croydon.gov.uk::5ded9784-7b69-4809-b6c2-b1719bef27bf" providerId="AD" clId="Web-{31F60157-AE14-9FBF-52B9-18CC01BAF2AE}" dt="2019-05-10T14:59:00.596" v="2221" actId="20577"/>
        <pc:sldMkLst>
          <pc:docMk/>
          <pc:sldMk cId="241086178" sldId="844"/>
        </pc:sldMkLst>
        <pc:spChg chg="mod">
          <ac:chgData name="Butt, Henry" userId="S::097444@croydon.gov.uk::5ded9784-7b69-4809-b6c2-b1719bef27bf" providerId="AD" clId="Web-{31F60157-AE14-9FBF-52B9-18CC01BAF2AE}" dt="2019-05-10T14:14:50.348" v="20" actId="20577"/>
          <ac:spMkLst>
            <pc:docMk/>
            <pc:sldMk cId="241086178" sldId="844"/>
            <ac:spMk id="2" creationId="{41137598-CD08-4C48-A92D-B67A5B821361}"/>
          </ac:spMkLst>
        </pc:spChg>
        <pc:spChg chg="mod">
          <ac:chgData name="Butt, Henry" userId="S::097444@croydon.gov.uk::5ded9784-7b69-4809-b6c2-b1719bef27bf" providerId="AD" clId="Web-{31F60157-AE14-9FBF-52B9-18CC01BAF2AE}" dt="2019-05-10T14:37:11.667" v="1340" actId="20577"/>
          <ac:spMkLst>
            <pc:docMk/>
            <pc:sldMk cId="241086178" sldId="844"/>
            <ac:spMk id="3" creationId="{5BD5EBC0-3539-4FF0-8889-0A9E3378A15D}"/>
          </ac:spMkLst>
        </pc:spChg>
        <pc:spChg chg="add mod">
          <ac:chgData name="Butt, Henry" userId="S::097444@croydon.gov.uk::5ded9784-7b69-4809-b6c2-b1719bef27bf" providerId="AD" clId="Web-{31F60157-AE14-9FBF-52B9-18CC01BAF2AE}" dt="2019-05-10T14:59:00.596" v="2221" actId="20577"/>
          <ac:spMkLst>
            <pc:docMk/>
            <pc:sldMk cId="241086178" sldId="844"/>
            <ac:spMk id="4" creationId="{6935F7E7-9836-4F41-A6FA-4BEF88107015}"/>
          </ac:spMkLst>
        </pc:spChg>
      </pc:sldChg>
      <pc:sldChg chg="addSp delSp modSp new modNotes">
        <pc:chgData name="Butt, Henry" userId="S::097444@croydon.gov.uk::5ded9784-7b69-4809-b6c2-b1719bef27bf" providerId="AD" clId="Web-{31F60157-AE14-9FBF-52B9-18CC01BAF2AE}" dt="2019-05-10T15:21:30.369" v="3067" actId="20577"/>
        <pc:sldMkLst>
          <pc:docMk/>
          <pc:sldMk cId="3029233649" sldId="847"/>
        </pc:sldMkLst>
        <pc:spChg chg="del">
          <ac:chgData name="Butt, Henry" userId="S::097444@croydon.gov.uk::5ded9784-7b69-4809-b6c2-b1719bef27bf" providerId="AD" clId="Web-{31F60157-AE14-9FBF-52B9-18CC01BAF2AE}" dt="2019-05-10T14:31:22.478" v="946"/>
          <ac:spMkLst>
            <pc:docMk/>
            <pc:sldMk cId="3029233649" sldId="847"/>
            <ac:spMk id="2" creationId="{266AAD2D-625C-4339-AA82-F61145B1D164}"/>
          </ac:spMkLst>
        </pc:spChg>
        <pc:spChg chg="mod">
          <ac:chgData name="Butt, Henry" userId="S::097444@croydon.gov.uk::5ded9784-7b69-4809-b6c2-b1719bef27bf" providerId="AD" clId="Web-{31F60157-AE14-9FBF-52B9-18CC01BAF2AE}" dt="2019-05-10T15:21:30.369" v="3067" actId="20577"/>
          <ac:spMkLst>
            <pc:docMk/>
            <pc:sldMk cId="3029233649" sldId="847"/>
            <ac:spMk id="3" creationId="{61674704-8D6F-4584-834B-589AE8AABDB8}"/>
          </ac:spMkLst>
        </pc:spChg>
        <pc:spChg chg="add mod">
          <ac:chgData name="Butt, Henry" userId="S::097444@croydon.gov.uk::5ded9784-7b69-4809-b6c2-b1719bef27bf" providerId="AD" clId="Web-{31F60157-AE14-9FBF-52B9-18CC01BAF2AE}" dt="2019-05-10T14:31:22.837" v="947"/>
          <ac:spMkLst>
            <pc:docMk/>
            <pc:sldMk cId="3029233649" sldId="847"/>
            <ac:spMk id="5" creationId="{1AE1780B-8866-47D4-838F-EBCB0966D99D}"/>
          </ac:spMkLst>
        </pc:spChg>
        <pc:spChg chg="add mod">
          <ac:chgData name="Butt, Henry" userId="S::097444@croydon.gov.uk::5ded9784-7b69-4809-b6c2-b1719bef27bf" providerId="AD" clId="Web-{31F60157-AE14-9FBF-52B9-18CC01BAF2AE}" dt="2019-05-10T14:37:33.449" v="1342" actId="20577"/>
          <ac:spMkLst>
            <pc:docMk/>
            <pc:sldMk cId="3029233649" sldId="847"/>
            <ac:spMk id="7" creationId="{BFFCF9F7-5DCB-4704-80A9-E9EF478C1648}"/>
          </ac:spMkLst>
        </pc:spChg>
      </pc:sldChg>
      <pc:sldChg chg="addSp delSp modSp new modNotes">
        <pc:chgData name="Butt, Henry" userId="S::097444@croydon.gov.uk::5ded9784-7b69-4809-b6c2-b1719bef27bf" providerId="AD" clId="Web-{31F60157-AE14-9FBF-52B9-18CC01BAF2AE}" dt="2019-05-10T15:22:35.853" v="3144"/>
        <pc:sldMkLst>
          <pc:docMk/>
          <pc:sldMk cId="3028281085" sldId="848"/>
        </pc:sldMkLst>
        <pc:spChg chg="mod">
          <ac:chgData name="Butt, Henry" userId="S::097444@croydon.gov.uk::5ded9784-7b69-4809-b6c2-b1719bef27bf" providerId="AD" clId="Web-{31F60157-AE14-9FBF-52B9-18CC01BAF2AE}" dt="2019-05-10T14:46:35.873" v="1396" actId="1076"/>
          <ac:spMkLst>
            <pc:docMk/>
            <pc:sldMk cId="3028281085" sldId="848"/>
            <ac:spMk id="2" creationId="{C893FF65-77ED-4074-BEB2-FBFBE316FBA5}"/>
          </ac:spMkLst>
        </pc:spChg>
        <pc:spChg chg="del">
          <ac:chgData name="Butt, Henry" userId="S::097444@croydon.gov.uk::5ded9784-7b69-4809-b6c2-b1719bef27bf" providerId="AD" clId="Web-{31F60157-AE14-9FBF-52B9-18CC01BAF2AE}" dt="2019-05-10T14:45:36.264" v="1373"/>
          <ac:spMkLst>
            <pc:docMk/>
            <pc:sldMk cId="3028281085" sldId="848"/>
            <ac:spMk id="3" creationId="{382A6C0D-C5B0-42CB-B580-68990615EAA6}"/>
          </ac:spMkLst>
        </pc:spChg>
        <pc:spChg chg="add del mod">
          <ac:chgData name="Butt, Henry" userId="S::097444@croydon.gov.uk::5ded9784-7b69-4809-b6c2-b1719bef27bf" providerId="AD" clId="Web-{31F60157-AE14-9FBF-52B9-18CC01BAF2AE}" dt="2019-05-10T14:46:00.889" v="1380"/>
          <ac:spMkLst>
            <pc:docMk/>
            <pc:sldMk cId="3028281085" sldId="848"/>
            <ac:spMk id="4" creationId="{41FFC3DE-41B0-4947-B7D8-42CDF2A03F3E}"/>
          </ac:spMkLst>
        </pc:spChg>
        <pc:spChg chg="add mod">
          <ac:chgData name="Butt, Henry" userId="S::097444@croydon.gov.uk::5ded9784-7b69-4809-b6c2-b1719bef27bf" providerId="AD" clId="Web-{31F60157-AE14-9FBF-52B9-18CC01BAF2AE}" dt="2019-05-10T15:04:51.535" v="2895" actId="20577"/>
          <ac:spMkLst>
            <pc:docMk/>
            <pc:sldMk cId="3028281085" sldId="848"/>
            <ac:spMk id="5" creationId="{AB7D1BCC-E5EE-4F45-8F03-5970B4CB7153}"/>
          </ac:spMkLst>
        </pc:spChg>
        <pc:spChg chg="add mod">
          <ac:chgData name="Butt, Henry" userId="S::097444@croydon.gov.uk::5ded9784-7b69-4809-b6c2-b1719bef27bf" providerId="AD" clId="Web-{31F60157-AE14-9FBF-52B9-18CC01BAF2AE}" dt="2019-05-10T15:22:28.525" v="3137" actId="20577"/>
          <ac:spMkLst>
            <pc:docMk/>
            <pc:sldMk cId="3028281085" sldId="848"/>
            <ac:spMk id="6" creationId="{3DF7A815-E329-49C6-849A-3BD5388E7459}"/>
          </ac:spMkLst>
        </pc:spChg>
      </pc:sldChg>
    </pc:docChg>
  </pc:docChgLst>
  <pc:docChgLst>
    <pc:chgData name="Talbot, Alex" userId="S::097445@croydon.gov.uk::2e359fc2-acc1-4d79-bd57-d83855c21d06" providerId="AD" clId="Web-{DA6C9ABA-AC8E-8A7F-D43F-F366EF3409A3}"/>
    <pc:docChg chg="modSld">
      <pc:chgData name="Talbot, Alex" userId="S::097445@croydon.gov.uk::2e359fc2-acc1-4d79-bd57-d83855c21d06" providerId="AD" clId="Web-{DA6C9ABA-AC8E-8A7F-D43F-F366EF3409A3}" dt="2019-05-16T16:18:05.533" v="1"/>
      <pc:docMkLst>
        <pc:docMk/>
      </pc:docMkLst>
      <pc:sldChg chg="modSp">
        <pc:chgData name="Talbot, Alex" userId="S::097445@croydon.gov.uk::2e359fc2-acc1-4d79-bd57-d83855c21d06" providerId="AD" clId="Web-{DA6C9ABA-AC8E-8A7F-D43F-F366EF3409A3}" dt="2019-05-16T16:18:05.533" v="1"/>
        <pc:sldMkLst>
          <pc:docMk/>
          <pc:sldMk cId="2078240094" sldId="851"/>
        </pc:sldMkLst>
        <pc:spChg chg="mod">
          <ac:chgData name="Talbot, Alex" userId="S::097445@croydon.gov.uk::2e359fc2-acc1-4d79-bd57-d83855c21d06" providerId="AD" clId="Web-{DA6C9ABA-AC8E-8A7F-D43F-F366EF3409A3}" dt="2019-05-16T16:18:05.533" v="1"/>
          <ac:spMkLst>
            <pc:docMk/>
            <pc:sldMk cId="2078240094" sldId="851"/>
            <ac:spMk id="4" creationId="{06239909-9D7C-48FE-8306-8B6AD41B5EB7}"/>
          </ac:spMkLst>
        </pc:spChg>
      </pc:sldChg>
    </pc:docChg>
  </pc:docChgLst>
  <pc:docChgLst>
    <pc:chgData name="Warman, Sarah" userId="S::093060@croydon.gov.uk::8fe8745b-66ab-4633-a12d-af5c80ea93cc" providerId="AD" clId="Web-{B52437BD-FC3D-9A30-49A4-8B86E1D1BD3B}"/>
    <pc:docChg chg="modSld">
      <pc:chgData name="Warman, Sarah" userId="S::093060@croydon.gov.uk::8fe8745b-66ab-4633-a12d-af5c80ea93cc" providerId="AD" clId="Web-{B52437BD-FC3D-9A30-49A4-8B86E1D1BD3B}" dt="2019-05-17T10:57:22.613" v="422" actId="20577"/>
      <pc:docMkLst>
        <pc:docMk/>
      </pc:docMkLst>
      <pc:sldChg chg="modSp">
        <pc:chgData name="Warman, Sarah" userId="S::093060@croydon.gov.uk::8fe8745b-66ab-4633-a12d-af5c80ea93cc" providerId="AD" clId="Web-{B52437BD-FC3D-9A30-49A4-8B86E1D1BD3B}" dt="2019-05-17T10:46:38.665" v="124" actId="20577"/>
        <pc:sldMkLst>
          <pc:docMk/>
          <pc:sldMk cId="3029233649" sldId="847"/>
        </pc:sldMkLst>
        <pc:spChg chg="mod">
          <ac:chgData name="Warman, Sarah" userId="S::093060@croydon.gov.uk::8fe8745b-66ab-4633-a12d-af5c80ea93cc" providerId="AD" clId="Web-{B52437BD-FC3D-9A30-49A4-8B86E1D1BD3B}" dt="2019-05-17T10:46:38.665" v="124" actId="20577"/>
          <ac:spMkLst>
            <pc:docMk/>
            <pc:sldMk cId="3029233649" sldId="847"/>
            <ac:spMk id="2" creationId="{E13C09A2-BF22-408E-808F-4C571975810D}"/>
          </ac:spMkLst>
        </pc:spChg>
      </pc:sldChg>
      <pc:sldChg chg="modSp">
        <pc:chgData name="Warman, Sarah" userId="S::093060@croydon.gov.uk::8fe8745b-66ab-4633-a12d-af5c80ea93cc" providerId="AD" clId="Web-{B52437BD-FC3D-9A30-49A4-8B86E1D1BD3B}" dt="2019-05-17T10:47:13.837" v="137" actId="20577"/>
        <pc:sldMkLst>
          <pc:docMk/>
          <pc:sldMk cId="3028281085" sldId="848"/>
        </pc:sldMkLst>
        <pc:spChg chg="mod">
          <ac:chgData name="Warman, Sarah" userId="S::093060@croydon.gov.uk::8fe8745b-66ab-4633-a12d-af5c80ea93cc" providerId="AD" clId="Web-{B52437BD-FC3D-9A30-49A4-8B86E1D1BD3B}" dt="2019-05-17T10:47:13.837" v="137" actId="20577"/>
          <ac:spMkLst>
            <pc:docMk/>
            <pc:sldMk cId="3028281085" sldId="848"/>
            <ac:spMk id="6" creationId="{3DF7A815-E329-49C6-849A-3BD5388E7459}"/>
          </ac:spMkLst>
        </pc:spChg>
      </pc:sldChg>
      <pc:sldChg chg="delSp modSp">
        <pc:chgData name="Warman, Sarah" userId="S::093060@croydon.gov.uk::8fe8745b-66ab-4633-a12d-af5c80ea93cc" providerId="AD" clId="Web-{B52437BD-FC3D-9A30-49A4-8B86E1D1BD3B}" dt="2019-05-17T10:47:23.868" v="142"/>
        <pc:sldMkLst>
          <pc:docMk/>
          <pc:sldMk cId="1734698269" sldId="850"/>
        </pc:sldMkLst>
        <pc:spChg chg="del mod">
          <ac:chgData name="Warman, Sarah" userId="S::093060@croydon.gov.uk::8fe8745b-66ab-4633-a12d-af5c80ea93cc" providerId="AD" clId="Web-{B52437BD-FC3D-9A30-49A4-8B86E1D1BD3B}" dt="2019-05-17T10:47:23.868" v="142"/>
          <ac:spMkLst>
            <pc:docMk/>
            <pc:sldMk cId="1734698269" sldId="850"/>
            <ac:spMk id="3" creationId="{00000000-0000-0000-0000-000000000000}"/>
          </ac:spMkLst>
        </pc:spChg>
      </pc:sldChg>
      <pc:sldChg chg="delSp modSp">
        <pc:chgData name="Warman, Sarah" userId="S::093060@croydon.gov.uk::8fe8745b-66ab-4633-a12d-af5c80ea93cc" providerId="AD" clId="Web-{B52437BD-FC3D-9A30-49A4-8B86E1D1BD3B}" dt="2019-05-17T10:51:40.022" v="338" actId="1076"/>
        <pc:sldMkLst>
          <pc:docMk/>
          <pc:sldMk cId="2078240094" sldId="851"/>
        </pc:sldMkLst>
        <pc:spChg chg="del mod">
          <ac:chgData name="Warman, Sarah" userId="S::093060@croydon.gov.uk::8fe8745b-66ab-4633-a12d-af5c80ea93cc" providerId="AD" clId="Web-{B52437BD-FC3D-9A30-49A4-8B86E1D1BD3B}" dt="2019-05-17T10:50:44.210" v="326"/>
          <ac:spMkLst>
            <pc:docMk/>
            <pc:sldMk cId="2078240094" sldId="851"/>
            <ac:spMk id="3" creationId="{291F436E-8F24-45B6-9922-36B8C51E5637}"/>
          </ac:spMkLst>
        </pc:spChg>
        <pc:graphicFrameChg chg="mod modGraphic">
          <ac:chgData name="Warman, Sarah" userId="S::093060@croydon.gov.uk::8fe8745b-66ab-4633-a12d-af5c80ea93cc" providerId="AD" clId="Web-{B52437BD-FC3D-9A30-49A4-8B86E1D1BD3B}" dt="2019-05-17T10:51:40.022" v="338" actId="1076"/>
          <ac:graphicFrameMkLst>
            <pc:docMk/>
            <pc:sldMk cId="2078240094" sldId="851"/>
            <ac:graphicFrameMk id="5" creationId="{00000000-0000-0000-0000-000000000000}"/>
          </ac:graphicFrameMkLst>
        </pc:graphicFrameChg>
      </pc:sldChg>
      <pc:sldChg chg="modSp">
        <pc:chgData name="Warman, Sarah" userId="S::093060@croydon.gov.uk::8fe8745b-66ab-4633-a12d-af5c80ea93cc" providerId="AD" clId="Web-{B52437BD-FC3D-9A30-49A4-8B86E1D1BD3B}" dt="2019-05-17T10:56:29.488" v="402" actId="20577"/>
        <pc:sldMkLst>
          <pc:docMk/>
          <pc:sldMk cId="777089977" sldId="853"/>
        </pc:sldMkLst>
        <pc:spChg chg="mod">
          <ac:chgData name="Warman, Sarah" userId="S::093060@croydon.gov.uk::8fe8745b-66ab-4633-a12d-af5c80ea93cc" providerId="AD" clId="Web-{B52437BD-FC3D-9A30-49A4-8B86E1D1BD3B}" dt="2019-05-17T10:56:29.488" v="402" actId="20577"/>
          <ac:spMkLst>
            <pc:docMk/>
            <pc:sldMk cId="777089977" sldId="853"/>
            <ac:spMk id="2" creationId="{8845CE91-1DCF-480D-AF7B-599FDAB39CC4}"/>
          </ac:spMkLst>
        </pc:spChg>
        <pc:spChg chg="mod">
          <ac:chgData name="Warman, Sarah" userId="S::093060@croydon.gov.uk::8fe8745b-66ab-4633-a12d-af5c80ea93cc" providerId="AD" clId="Web-{B52437BD-FC3D-9A30-49A4-8B86E1D1BD3B}" dt="2019-05-17T10:52:09.600" v="342" actId="20577"/>
          <ac:spMkLst>
            <pc:docMk/>
            <pc:sldMk cId="777089977" sldId="853"/>
            <ac:spMk id="3" creationId="{00000000-0000-0000-0000-000000000000}"/>
          </ac:spMkLst>
        </pc:spChg>
      </pc:sldChg>
      <pc:sldChg chg="modSp">
        <pc:chgData name="Warman, Sarah" userId="S::093060@croydon.gov.uk::8fe8745b-66ab-4633-a12d-af5c80ea93cc" providerId="AD" clId="Web-{B52437BD-FC3D-9A30-49A4-8B86E1D1BD3B}" dt="2019-05-17T10:55:46.770" v="394" actId="20577"/>
        <pc:sldMkLst>
          <pc:docMk/>
          <pc:sldMk cId="1593550025" sldId="856"/>
        </pc:sldMkLst>
        <pc:spChg chg="mod">
          <ac:chgData name="Warman, Sarah" userId="S::093060@croydon.gov.uk::8fe8745b-66ab-4633-a12d-af5c80ea93cc" providerId="AD" clId="Web-{B52437BD-FC3D-9A30-49A4-8B86E1D1BD3B}" dt="2019-05-17T10:55:46.770" v="394" actId="20577"/>
          <ac:spMkLst>
            <pc:docMk/>
            <pc:sldMk cId="1593550025" sldId="856"/>
            <ac:spMk id="7" creationId="{00000000-0000-0000-0000-000000000000}"/>
          </ac:spMkLst>
        </pc:spChg>
      </pc:sldChg>
      <pc:sldChg chg="modSp">
        <pc:chgData name="Warman, Sarah" userId="S::093060@croydon.gov.uk::8fe8745b-66ab-4633-a12d-af5c80ea93cc" providerId="AD" clId="Web-{B52437BD-FC3D-9A30-49A4-8B86E1D1BD3B}" dt="2019-05-17T10:56:11.067" v="396" actId="20577"/>
        <pc:sldMkLst>
          <pc:docMk/>
          <pc:sldMk cId="1453544522" sldId="857"/>
        </pc:sldMkLst>
        <pc:spChg chg="mod">
          <ac:chgData name="Warman, Sarah" userId="S::093060@croydon.gov.uk::8fe8745b-66ab-4633-a12d-af5c80ea93cc" providerId="AD" clId="Web-{B52437BD-FC3D-9A30-49A4-8B86E1D1BD3B}" dt="2019-05-17T10:56:11.067" v="396" actId="20577"/>
          <ac:spMkLst>
            <pc:docMk/>
            <pc:sldMk cId="1453544522" sldId="857"/>
            <ac:spMk id="2" creationId="{951500AA-22E8-4C43-945A-BA9517550FDA}"/>
          </ac:spMkLst>
        </pc:spChg>
      </pc:sldChg>
      <pc:sldChg chg="modSp">
        <pc:chgData name="Warman, Sarah" userId="S::093060@croydon.gov.uk::8fe8745b-66ab-4633-a12d-af5c80ea93cc" providerId="AD" clId="Web-{B52437BD-FC3D-9A30-49A4-8B86E1D1BD3B}" dt="2019-05-17T10:56:39.301" v="407" actId="20577"/>
        <pc:sldMkLst>
          <pc:docMk/>
          <pc:sldMk cId="464678197" sldId="858"/>
        </pc:sldMkLst>
        <pc:spChg chg="mod">
          <ac:chgData name="Warman, Sarah" userId="S::093060@croydon.gov.uk::8fe8745b-66ab-4633-a12d-af5c80ea93cc" providerId="AD" clId="Web-{B52437BD-FC3D-9A30-49A4-8B86E1D1BD3B}" dt="2019-05-17T10:56:39.301" v="407" actId="20577"/>
          <ac:spMkLst>
            <pc:docMk/>
            <pc:sldMk cId="464678197" sldId="858"/>
            <ac:spMk id="2" creationId="{8845CE91-1DCF-480D-AF7B-599FDAB39CC4}"/>
          </ac:spMkLst>
        </pc:spChg>
        <pc:spChg chg="mod">
          <ac:chgData name="Warman, Sarah" userId="S::093060@croydon.gov.uk::8fe8745b-66ab-4633-a12d-af5c80ea93cc" providerId="AD" clId="Web-{B52437BD-FC3D-9A30-49A4-8B86E1D1BD3B}" dt="2019-05-17T10:53:39.568" v="349" actId="20577"/>
          <ac:spMkLst>
            <pc:docMk/>
            <pc:sldMk cId="464678197" sldId="858"/>
            <ac:spMk id="3" creationId="{00000000-0000-0000-0000-000000000000}"/>
          </ac:spMkLst>
        </pc:spChg>
      </pc:sldChg>
      <pc:sldChg chg="modSp">
        <pc:chgData name="Warman, Sarah" userId="S::093060@croydon.gov.uk::8fe8745b-66ab-4633-a12d-af5c80ea93cc" providerId="AD" clId="Web-{B52437BD-FC3D-9A30-49A4-8B86E1D1BD3B}" dt="2019-05-17T10:45:59.275" v="120" actId="20577"/>
        <pc:sldMkLst>
          <pc:docMk/>
          <pc:sldMk cId="3046691822" sldId="865"/>
        </pc:sldMkLst>
        <pc:spChg chg="mod">
          <ac:chgData name="Warman, Sarah" userId="S::093060@croydon.gov.uk::8fe8745b-66ab-4633-a12d-af5c80ea93cc" providerId="AD" clId="Web-{B52437BD-FC3D-9A30-49A4-8B86E1D1BD3B}" dt="2019-05-17T10:45:59.275" v="120" actId="20577"/>
          <ac:spMkLst>
            <pc:docMk/>
            <pc:sldMk cId="3046691822" sldId="865"/>
            <ac:spMk id="12" creationId="{00000000-0000-0000-0000-000000000000}"/>
          </ac:spMkLst>
        </pc:spChg>
      </pc:sldChg>
      <pc:sldChg chg="modSp">
        <pc:chgData name="Warman, Sarah" userId="S::093060@croydon.gov.uk::8fe8745b-66ab-4633-a12d-af5c80ea93cc" providerId="AD" clId="Web-{B52437BD-FC3D-9A30-49A4-8B86E1D1BD3B}" dt="2019-05-17T10:56:51.223" v="413" actId="20577"/>
        <pc:sldMkLst>
          <pc:docMk/>
          <pc:sldMk cId="3448438436" sldId="868"/>
        </pc:sldMkLst>
        <pc:spChg chg="mod">
          <ac:chgData name="Warman, Sarah" userId="S::093060@croydon.gov.uk::8fe8745b-66ab-4633-a12d-af5c80ea93cc" providerId="AD" clId="Web-{B52437BD-FC3D-9A30-49A4-8B86E1D1BD3B}" dt="2019-05-17T10:56:51.223" v="413" actId="20577"/>
          <ac:spMkLst>
            <pc:docMk/>
            <pc:sldMk cId="3448438436" sldId="868"/>
            <ac:spMk id="2" creationId="{8845CE91-1DCF-480D-AF7B-599FDAB39CC4}"/>
          </ac:spMkLst>
        </pc:spChg>
      </pc:sldChg>
      <pc:sldChg chg="modSp">
        <pc:chgData name="Warman, Sarah" userId="S::093060@croydon.gov.uk::8fe8745b-66ab-4633-a12d-af5c80ea93cc" providerId="AD" clId="Web-{B52437BD-FC3D-9A30-49A4-8B86E1D1BD3B}" dt="2019-05-17T10:54:17.396" v="370" actId="20577"/>
        <pc:sldMkLst>
          <pc:docMk/>
          <pc:sldMk cId="1449005804" sldId="869"/>
        </pc:sldMkLst>
        <pc:spChg chg="mod">
          <ac:chgData name="Warman, Sarah" userId="S::093060@croydon.gov.uk::8fe8745b-66ab-4633-a12d-af5c80ea93cc" providerId="AD" clId="Web-{B52437BD-FC3D-9A30-49A4-8B86E1D1BD3B}" dt="2019-05-17T10:54:17.396" v="370" actId="20577"/>
          <ac:spMkLst>
            <pc:docMk/>
            <pc:sldMk cId="1449005804" sldId="869"/>
            <ac:spMk id="3" creationId="{00000000-0000-0000-0000-000000000000}"/>
          </ac:spMkLst>
        </pc:spChg>
      </pc:sldChg>
      <pc:sldChg chg="modSp">
        <pc:chgData name="Warman, Sarah" userId="S::093060@croydon.gov.uk::8fe8745b-66ab-4633-a12d-af5c80ea93cc" providerId="AD" clId="Web-{B52437BD-FC3D-9A30-49A4-8B86E1D1BD3B}" dt="2019-05-17T10:57:22.613" v="422" actId="20577"/>
        <pc:sldMkLst>
          <pc:docMk/>
          <pc:sldMk cId="2921125348" sldId="870"/>
        </pc:sldMkLst>
        <pc:spChg chg="mod">
          <ac:chgData name="Warman, Sarah" userId="S::093060@croydon.gov.uk::8fe8745b-66ab-4633-a12d-af5c80ea93cc" providerId="AD" clId="Web-{B52437BD-FC3D-9A30-49A4-8B86E1D1BD3B}" dt="2019-05-17T10:57:22.613" v="422" actId="20577"/>
          <ac:spMkLst>
            <pc:docMk/>
            <pc:sldMk cId="2921125348" sldId="870"/>
            <ac:spMk id="2" creationId="{00000000-0000-0000-0000-000000000000}"/>
          </ac:spMkLst>
        </pc:spChg>
      </pc:sldChg>
    </pc:docChg>
  </pc:docChgLst>
  <pc:docChgLst>
    <pc:chgData name="Dave-Shah, Rakhee" userId="S::496895@croydon.gov.uk::25d1a59a-41d9-441f-a3f5-290f77ee298e" providerId="AD" clId="Web-{040839BF-CD6D-8237-8980-F4F5609C8D78}"/>
    <pc:docChg chg="modSld">
      <pc:chgData name="Dave-Shah, Rakhee" userId="S::496895@croydon.gov.uk::25d1a59a-41d9-441f-a3f5-290f77ee298e" providerId="AD" clId="Web-{040839BF-CD6D-8237-8980-F4F5609C8D78}" dt="2019-05-17T16:43:51.469" v="2" actId="20577"/>
      <pc:docMkLst>
        <pc:docMk/>
      </pc:docMkLst>
      <pc:sldChg chg="modSp">
        <pc:chgData name="Dave-Shah, Rakhee" userId="S::496895@croydon.gov.uk::25d1a59a-41d9-441f-a3f5-290f77ee298e" providerId="AD" clId="Web-{040839BF-CD6D-8237-8980-F4F5609C8D78}" dt="2019-05-17T16:43:51.469" v="2" actId="20577"/>
        <pc:sldMkLst>
          <pc:docMk/>
          <pc:sldMk cId="1449005804" sldId="869"/>
        </pc:sldMkLst>
        <pc:spChg chg="mod">
          <ac:chgData name="Dave-Shah, Rakhee" userId="S::496895@croydon.gov.uk::25d1a59a-41d9-441f-a3f5-290f77ee298e" providerId="AD" clId="Web-{040839BF-CD6D-8237-8980-F4F5609C8D78}" dt="2019-05-17T16:43:51.469" v="2" actId="20577"/>
          <ac:spMkLst>
            <pc:docMk/>
            <pc:sldMk cId="1449005804" sldId="869"/>
            <ac:spMk id="3" creationId="{00000000-0000-0000-0000-000000000000}"/>
          </ac:spMkLst>
        </pc:spChg>
      </pc:sldChg>
    </pc:docChg>
  </pc:docChgLst>
  <pc:docChgLst>
    <pc:chgData name="Handford, Gavin" userId="S::097600@croydon.gov.uk::2762523c-561f-4cff-8adc-44a15bce1ccb" providerId="AD" clId="Web-{ABDF770E-84B5-196D-02C3-2FE53638FB11}"/>
    <pc:docChg chg="modSld">
      <pc:chgData name="Handford, Gavin" userId="S::097600@croydon.gov.uk::2762523c-561f-4cff-8adc-44a15bce1ccb" providerId="AD" clId="Web-{ABDF770E-84B5-196D-02C3-2FE53638FB11}" dt="2019-05-17T14:40:48.586" v="26"/>
      <pc:docMkLst>
        <pc:docMk/>
      </pc:docMkLst>
      <pc:sldChg chg="modSp">
        <pc:chgData name="Handford, Gavin" userId="S::097600@croydon.gov.uk::2762523c-561f-4cff-8adc-44a15bce1ccb" providerId="AD" clId="Web-{ABDF770E-84B5-196D-02C3-2FE53638FB11}" dt="2019-05-17T14:40:11.133" v="22"/>
        <pc:sldMkLst>
          <pc:docMk/>
          <pc:sldMk cId="2078240094" sldId="851"/>
        </pc:sldMkLst>
        <pc:graphicFrameChg chg="mod modGraphic">
          <ac:chgData name="Handford, Gavin" userId="S::097600@croydon.gov.uk::2762523c-561f-4cff-8adc-44a15bce1ccb" providerId="AD" clId="Web-{ABDF770E-84B5-196D-02C3-2FE53638FB11}" dt="2019-05-17T14:40:11.133" v="22"/>
          <ac:graphicFrameMkLst>
            <pc:docMk/>
            <pc:sldMk cId="2078240094" sldId="851"/>
            <ac:graphicFrameMk id="5" creationId="{00000000-0000-0000-0000-000000000000}"/>
          </ac:graphicFrameMkLst>
        </pc:graphicFrameChg>
      </pc:sldChg>
      <pc:sldChg chg="modSp">
        <pc:chgData name="Handford, Gavin" userId="S::097600@croydon.gov.uk::2762523c-561f-4cff-8adc-44a15bce1ccb" providerId="AD" clId="Web-{ABDF770E-84B5-196D-02C3-2FE53638FB11}" dt="2019-05-17T14:40:48.586" v="26"/>
        <pc:sldMkLst>
          <pc:docMk/>
          <pc:sldMk cId="774521525" sldId="855"/>
        </pc:sldMkLst>
        <pc:graphicFrameChg chg="mod modGraphic">
          <ac:chgData name="Handford, Gavin" userId="S::097600@croydon.gov.uk::2762523c-561f-4cff-8adc-44a15bce1ccb" providerId="AD" clId="Web-{ABDF770E-84B5-196D-02C3-2FE53638FB11}" dt="2019-05-17T14:40:48.586" v="26"/>
          <ac:graphicFrameMkLst>
            <pc:docMk/>
            <pc:sldMk cId="774521525" sldId="855"/>
            <ac:graphicFrameMk id="4" creationId="{00000000-0000-0000-0000-000000000000}"/>
          </ac:graphicFrameMkLst>
        </pc:graphicFrameChg>
      </pc:sldChg>
    </pc:docChg>
  </pc:docChgLst>
  <pc:docChgLst>
    <pc:chgData name="Warman, Sarah" userId="S::093060@croydon.gov.uk::8fe8745b-66ab-4633-a12d-af5c80ea93cc" providerId="AD" clId="Web-{7E7796F2-8B49-F8E8-864E-BAF0D75E6958}"/>
    <pc:docChg chg="addSld delSld modSld sldOrd">
      <pc:chgData name="Warman, Sarah" userId="S::093060@croydon.gov.uk::8fe8745b-66ab-4633-a12d-af5c80ea93cc" providerId="AD" clId="Web-{7E7796F2-8B49-F8E8-864E-BAF0D75E6958}" dt="2019-05-16T06:41:30.029" v="1495" actId="20577"/>
      <pc:docMkLst>
        <pc:docMk/>
      </pc:docMkLst>
      <pc:sldChg chg="modSp">
        <pc:chgData name="Warman, Sarah" userId="S::093060@croydon.gov.uk::8fe8745b-66ab-4633-a12d-af5c80ea93cc" providerId="AD" clId="Web-{7E7796F2-8B49-F8E8-864E-BAF0D75E6958}" dt="2019-05-16T06:12:40.364" v="144" actId="20577"/>
        <pc:sldMkLst>
          <pc:docMk/>
          <pc:sldMk cId="4040573078" sldId="843"/>
        </pc:sldMkLst>
        <pc:spChg chg="mod">
          <ac:chgData name="Warman, Sarah" userId="S::093060@croydon.gov.uk::8fe8745b-66ab-4633-a12d-af5c80ea93cc" providerId="AD" clId="Web-{7E7796F2-8B49-F8E8-864E-BAF0D75E6958}" dt="2019-05-16T06:12:40.364" v="144" actId="20577"/>
          <ac:spMkLst>
            <pc:docMk/>
            <pc:sldMk cId="4040573078" sldId="843"/>
            <ac:spMk id="12" creationId="{00000000-0000-0000-0000-000000000000}"/>
          </ac:spMkLst>
        </pc:spChg>
      </pc:sldChg>
      <pc:sldChg chg="modSp">
        <pc:chgData name="Warman, Sarah" userId="S::093060@croydon.gov.uk::8fe8745b-66ab-4633-a12d-af5c80ea93cc" providerId="AD" clId="Web-{7E7796F2-8B49-F8E8-864E-BAF0D75E6958}" dt="2019-05-16T06:14:39.426" v="248" actId="20577"/>
        <pc:sldMkLst>
          <pc:docMk/>
          <pc:sldMk cId="241086178" sldId="844"/>
        </pc:sldMkLst>
        <pc:spChg chg="mod">
          <ac:chgData name="Warman, Sarah" userId="S::093060@croydon.gov.uk::8fe8745b-66ab-4633-a12d-af5c80ea93cc" providerId="AD" clId="Web-{7E7796F2-8B49-F8E8-864E-BAF0D75E6958}" dt="2019-05-16T06:13:10.754" v="160" actId="20577"/>
          <ac:spMkLst>
            <pc:docMk/>
            <pc:sldMk cId="241086178" sldId="844"/>
            <ac:spMk id="3" creationId="{5BD5EBC0-3539-4FF0-8889-0A9E3378A15D}"/>
          </ac:spMkLst>
        </pc:spChg>
        <pc:spChg chg="mod">
          <ac:chgData name="Warman, Sarah" userId="S::093060@croydon.gov.uk::8fe8745b-66ab-4633-a12d-af5c80ea93cc" providerId="AD" clId="Web-{7E7796F2-8B49-F8E8-864E-BAF0D75E6958}" dt="2019-05-16T06:14:39.426" v="248" actId="20577"/>
          <ac:spMkLst>
            <pc:docMk/>
            <pc:sldMk cId="241086178" sldId="844"/>
            <ac:spMk id="4" creationId="{6935F7E7-9836-4F41-A6FA-4BEF88107015}"/>
          </ac:spMkLst>
        </pc:spChg>
      </pc:sldChg>
      <pc:sldChg chg="del">
        <pc:chgData name="Warman, Sarah" userId="S::093060@croydon.gov.uk::8fe8745b-66ab-4633-a12d-af5c80ea93cc" providerId="AD" clId="Web-{7E7796F2-8B49-F8E8-864E-BAF0D75E6958}" dt="2019-05-16T06:40:51.216" v="1439"/>
        <pc:sldMkLst>
          <pc:docMk/>
          <pc:sldMk cId="3759943738" sldId="846"/>
        </pc:sldMkLst>
      </pc:sldChg>
      <pc:sldChg chg="addSp modSp">
        <pc:chgData name="Warman, Sarah" userId="S::093060@croydon.gov.uk::8fe8745b-66ab-4633-a12d-af5c80ea93cc" providerId="AD" clId="Web-{7E7796F2-8B49-F8E8-864E-BAF0D75E6958}" dt="2019-05-16T06:18:34.222" v="361" actId="20577"/>
        <pc:sldMkLst>
          <pc:docMk/>
          <pc:sldMk cId="3029233649" sldId="847"/>
        </pc:sldMkLst>
        <pc:spChg chg="add mod">
          <ac:chgData name="Warman, Sarah" userId="S::093060@croydon.gov.uk::8fe8745b-66ab-4633-a12d-af5c80ea93cc" providerId="AD" clId="Web-{7E7796F2-8B49-F8E8-864E-BAF0D75E6958}" dt="2019-05-16T06:18:23.909" v="360" actId="14100"/>
          <ac:spMkLst>
            <pc:docMk/>
            <pc:sldMk cId="3029233649" sldId="847"/>
            <ac:spMk id="2" creationId="{E13C09A2-BF22-408E-808F-4C571975810D}"/>
          </ac:spMkLst>
        </pc:spChg>
        <pc:spChg chg="mod">
          <ac:chgData name="Warman, Sarah" userId="S::093060@croydon.gov.uk::8fe8745b-66ab-4633-a12d-af5c80ea93cc" providerId="AD" clId="Web-{7E7796F2-8B49-F8E8-864E-BAF0D75E6958}" dt="2019-05-16T06:17:50.831" v="356" actId="20577"/>
          <ac:spMkLst>
            <pc:docMk/>
            <pc:sldMk cId="3029233649" sldId="847"/>
            <ac:spMk id="3" creationId="{61674704-8D6F-4584-834B-589AE8AABDB8}"/>
          </ac:spMkLst>
        </pc:spChg>
        <pc:spChg chg="mod">
          <ac:chgData name="Warman, Sarah" userId="S::093060@croydon.gov.uk::8fe8745b-66ab-4633-a12d-af5c80ea93cc" providerId="AD" clId="Web-{7E7796F2-8B49-F8E8-864E-BAF0D75E6958}" dt="2019-05-16T06:18:34.222" v="361" actId="20577"/>
          <ac:spMkLst>
            <pc:docMk/>
            <pc:sldMk cId="3029233649" sldId="847"/>
            <ac:spMk id="7" creationId="{BFFCF9F7-5DCB-4704-80A9-E9EF478C1648}"/>
          </ac:spMkLst>
        </pc:spChg>
      </pc:sldChg>
      <pc:sldChg chg="addSp delSp modSp">
        <pc:chgData name="Warman, Sarah" userId="S::093060@croydon.gov.uk::8fe8745b-66ab-4633-a12d-af5c80ea93cc" providerId="AD" clId="Web-{7E7796F2-8B49-F8E8-864E-BAF0D75E6958}" dt="2019-05-16T06:21:33.065" v="483" actId="20577"/>
        <pc:sldMkLst>
          <pc:docMk/>
          <pc:sldMk cId="3028281085" sldId="848"/>
        </pc:sldMkLst>
        <pc:spChg chg="mod">
          <ac:chgData name="Warman, Sarah" userId="S::093060@croydon.gov.uk::8fe8745b-66ab-4633-a12d-af5c80ea93cc" providerId="AD" clId="Web-{7E7796F2-8B49-F8E8-864E-BAF0D75E6958}" dt="2019-05-16T06:18:52.206" v="366" actId="20577"/>
          <ac:spMkLst>
            <pc:docMk/>
            <pc:sldMk cId="3028281085" sldId="848"/>
            <ac:spMk id="3" creationId="{B8FCC916-B10E-45A8-A12D-2B791F6E9D19}"/>
          </ac:spMkLst>
        </pc:spChg>
        <pc:spChg chg="add del mod">
          <ac:chgData name="Warman, Sarah" userId="S::093060@croydon.gov.uk::8fe8745b-66ab-4633-a12d-af5c80ea93cc" providerId="AD" clId="Web-{7E7796F2-8B49-F8E8-864E-BAF0D75E6958}" dt="2019-05-16T06:21:33.065" v="483" actId="20577"/>
          <ac:spMkLst>
            <pc:docMk/>
            <pc:sldMk cId="3028281085" sldId="848"/>
            <ac:spMk id="6" creationId="{3DF7A815-E329-49C6-849A-3BD5388E7459}"/>
          </ac:spMkLst>
        </pc:spChg>
      </pc:sldChg>
      <pc:sldChg chg="modSp">
        <pc:chgData name="Warman, Sarah" userId="S::093060@croydon.gov.uk::8fe8745b-66ab-4633-a12d-af5c80ea93cc" providerId="AD" clId="Web-{7E7796F2-8B49-F8E8-864E-BAF0D75E6958}" dt="2019-05-16T06:21:56.268" v="488" actId="1076"/>
        <pc:sldMkLst>
          <pc:docMk/>
          <pc:sldMk cId="1734698269" sldId="850"/>
        </pc:sldMkLst>
        <pc:spChg chg="mod">
          <ac:chgData name="Warman, Sarah" userId="S::093060@croydon.gov.uk::8fe8745b-66ab-4633-a12d-af5c80ea93cc" providerId="AD" clId="Web-{7E7796F2-8B49-F8E8-864E-BAF0D75E6958}" dt="2019-05-16T06:21:56.268" v="488" actId="1076"/>
          <ac:spMkLst>
            <pc:docMk/>
            <pc:sldMk cId="1734698269" sldId="850"/>
            <ac:spMk id="3" creationId="{00000000-0000-0000-0000-000000000000}"/>
          </ac:spMkLst>
        </pc:spChg>
        <pc:graphicFrameChg chg="mod modGraphic">
          <ac:chgData name="Warman, Sarah" userId="S::093060@croydon.gov.uk::8fe8745b-66ab-4633-a12d-af5c80ea93cc" providerId="AD" clId="Web-{7E7796F2-8B49-F8E8-864E-BAF0D75E6958}" dt="2019-05-16T06:21:51.580" v="487"/>
          <ac:graphicFrameMkLst>
            <pc:docMk/>
            <pc:sldMk cId="1734698269" sldId="850"/>
            <ac:graphicFrameMk id="12" creationId="{00000000-0000-0000-0000-000000000000}"/>
          </ac:graphicFrameMkLst>
        </pc:graphicFrameChg>
      </pc:sldChg>
      <pc:sldChg chg="modSp">
        <pc:chgData name="Warman, Sarah" userId="S::093060@croydon.gov.uk::8fe8745b-66ab-4633-a12d-af5c80ea93cc" providerId="AD" clId="Web-{7E7796F2-8B49-F8E8-864E-BAF0D75E6958}" dt="2019-05-16T06:37:27.639" v="1260"/>
        <pc:sldMkLst>
          <pc:docMk/>
          <pc:sldMk cId="2948448651" sldId="852"/>
        </pc:sldMkLst>
        <pc:graphicFrameChg chg="mod modGraphic">
          <ac:chgData name="Warman, Sarah" userId="S::093060@croydon.gov.uk::8fe8745b-66ab-4633-a12d-af5c80ea93cc" providerId="AD" clId="Web-{7E7796F2-8B49-F8E8-864E-BAF0D75E6958}" dt="2019-05-16T06:37:27.639" v="1260"/>
          <ac:graphicFrameMkLst>
            <pc:docMk/>
            <pc:sldMk cId="2948448651" sldId="852"/>
            <ac:graphicFrameMk id="6" creationId="{00000000-0000-0000-0000-000000000000}"/>
          </ac:graphicFrameMkLst>
        </pc:graphicFrameChg>
      </pc:sldChg>
      <pc:sldChg chg="modSp">
        <pc:chgData name="Warman, Sarah" userId="S::093060@croydon.gov.uk::8fe8745b-66ab-4633-a12d-af5c80ea93cc" providerId="AD" clId="Web-{7E7796F2-8B49-F8E8-864E-BAF0D75E6958}" dt="2019-05-16T06:23:28.283" v="495" actId="20577"/>
        <pc:sldMkLst>
          <pc:docMk/>
          <pc:sldMk cId="777089977" sldId="853"/>
        </pc:sldMkLst>
        <pc:spChg chg="mod">
          <ac:chgData name="Warman, Sarah" userId="S::093060@croydon.gov.uk::8fe8745b-66ab-4633-a12d-af5c80ea93cc" providerId="AD" clId="Web-{7E7796F2-8B49-F8E8-864E-BAF0D75E6958}" dt="2019-05-16T06:23:28.283" v="495" actId="20577"/>
          <ac:spMkLst>
            <pc:docMk/>
            <pc:sldMk cId="777089977" sldId="853"/>
            <ac:spMk id="3" creationId="{00000000-0000-0000-0000-000000000000}"/>
          </ac:spMkLst>
        </pc:spChg>
      </pc:sldChg>
      <pc:sldChg chg="modSp">
        <pc:chgData name="Warman, Sarah" userId="S::093060@croydon.gov.uk::8fe8745b-66ab-4633-a12d-af5c80ea93cc" providerId="AD" clId="Web-{7E7796F2-8B49-F8E8-864E-BAF0D75E6958}" dt="2019-05-16T06:40:15.873" v="1434"/>
        <pc:sldMkLst>
          <pc:docMk/>
          <pc:sldMk cId="774521525" sldId="855"/>
        </pc:sldMkLst>
        <pc:graphicFrameChg chg="mod modGraphic">
          <ac:chgData name="Warman, Sarah" userId="S::093060@croydon.gov.uk::8fe8745b-66ab-4633-a12d-af5c80ea93cc" providerId="AD" clId="Web-{7E7796F2-8B49-F8E8-864E-BAF0D75E6958}" dt="2019-05-16T06:40:15.873" v="1434"/>
          <ac:graphicFrameMkLst>
            <pc:docMk/>
            <pc:sldMk cId="774521525" sldId="855"/>
            <ac:graphicFrameMk id="4" creationId="{00000000-0000-0000-0000-000000000000}"/>
          </ac:graphicFrameMkLst>
        </pc:graphicFrameChg>
      </pc:sldChg>
      <pc:sldChg chg="modSp add replId">
        <pc:chgData name="Warman, Sarah" userId="S::093060@croydon.gov.uk::8fe8745b-66ab-4633-a12d-af5c80ea93cc" providerId="AD" clId="Web-{7E7796F2-8B49-F8E8-864E-BAF0D75E6958}" dt="2019-05-16T06:37:01.515" v="1170" actId="20577"/>
        <pc:sldMkLst>
          <pc:docMk/>
          <pc:sldMk cId="464678197" sldId="858"/>
        </pc:sldMkLst>
        <pc:spChg chg="mod">
          <ac:chgData name="Warman, Sarah" userId="S::093060@croydon.gov.uk::8fe8745b-66ab-4633-a12d-af5c80ea93cc" providerId="AD" clId="Web-{7E7796F2-8B49-F8E8-864E-BAF0D75E6958}" dt="2019-05-16T06:32:51.500" v="530" actId="20577"/>
          <ac:spMkLst>
            <pc:docMk/>
            <pc:sldMk cId="464678197" sldId="858"/>
            <ac:spMk id="2" creationId="{8845CE91-1DCF-480D-AF7B-599FDAB39CC4}"/>
          </ac:spMkLst>
        </pc:spChg>
        <pc:spChg chg="mod">
          <ac:chgData name="Warman, Sarah" userId="S::093060@croydon.gov.uk::8fe8745b-66ab-4633-a12d-af5c80ea93cc" providerId="AD" clId="Web-{7E7796F2-8B49-F8E8-864E-BAF0D75E6958}" dt="2019-05-16T06:37:01.515" v="1170" actId="20577"/>
          <ac:spMkLst>
            <pc:docMk/>
            <pc:sldMk cId="464678197" sldId="858"/>
            <ac:spMk id="3" creationId="{00000000-0000-0000-0000-000000000000}"/>
          </ac:spMkLst>
        </pc:spChg>
      </pc:sldChg>
      <pc:sldChg chg="modSp add replId">
        <pc:chgData name="Warman, Sarah" userId="S::093060@croydon.gov.uk::8fe8745b-66ab-4633-a12d-af5c80ea93cc" providerId="AD" clId="Web-{7E7796F2-8B49-F8E8-864E-BAF0D75E6958}" dt="2019-05-16T06:33:58.079" v="590" actId="20577"/>
        <pc:sldMkLst>
          <pc:docMk/>
          <pc:sldMk cId="2812899102" sldId="859"/>
        </pc:sldMkLst>
        <pc:spChg chg="mod">
          <ac:chgData name="Warman, Sarah" userId="S::093060@croydon.gov.uk::8fe8745b-66ab-4633-a12d-af5c80ea93cc" providerId="AD" clId="Web-{7E7796F2-8B49-F8E8-864E-BAF0D75E6958}" dt="2019-05-16T06:33:57.796" v="589" actId="20577"/>
          <ac:spMkLst>
            <pc:docMk/>
            <pc:sldMk cId="2812899102" sldId="859"/>
            <ac:spMk id="2" creationId="{8845CE91-1DCF-480D-AF7B-599FDAB39CC4}"/>
          </ac:spMkLst>
        </pc:spChg>
        <pc:spChg chg="mod">
          <ac:chgData name="Warman, Sarah" userId="S::093060@croydon.gov.uk::8fe8745b-66ab-4633-a12d-af5c80ea93cc" providerId="AD" clId="Web-{7E7796F2-8B49-F8E8-864E-BAF0D75E6958}" dt="2019-05-16T06:33:58.079" v="590" actId="20577"/>
          <ac:spMkLst>
            <pc:docMk/>
            <pc:sldMk cId="2812899102" sldId="859"/>
            <ac:spMk id="3" creationId="{00000000-0000-0000-0000-000000000000}"/>
          </ac:spMkLst>
        </pc:spChg>
      </pc:sldChg>
      <pc:sldChg chg="modSp add replId">
        <pc:chgData name="Warman, Sarah" userId="S::093060@croydon.gov.uk::8fe8745b-66ab-4633-a12d-af5c80ea93cc" providerId="AD" clId="Web-{7E7796F2-8B49-F8E8-864E-BAF0D75E6958}" dt="2019-05-16T06:33:46.281" v="588" actId="20577"/>
        <pc:sldMkLst>
          <pc:docMk/>
          <pc:sldMk cId="4034472895" sldId="860"/>
        </pc:sldMkLst>
        <pc:spChg chg="mod">
          <ac:chgData name="Warman, Sarah" userId="S::093060@croydon.gov.uk::8fe8745b-66ab-4633-a12d-af5c80ea93cc" providerId="AD" clId="Web-{7E7796F2-8B49-F8E8-864E-BAF0D75E6958}" dt="2019-05-16T06:33:46.281" v="588" actId="20577"/>
          <ac:spMkLst>
            <pc:docMk/>
            <pc:sldMk cId="4034472895" sldId="860"/>
            <ac:spMk id="2" creationId="{8845CE91-1DCF-480D-AF7B-599FDAB39CC4}"/>
          </ac:spMkLst>
        </pc:spChg>
      </pc:sldChg>
      <pc:sldChg chg="modSp add ord replId">
        <pc:chgData name="Warman, Sarah" userId="S::093060@croydon.gov.uk::8fe8745b-66ab-4633-a12d-af5c80ea93cc" providerId="AD" clId="Web-{7E7796F2-8B49-F8E8-864E-BAF0D75E6958}" dt="2019-05-16T06:35:56.233" v="1021" actId="20577"/>
        <pc:sldMkLst>
          <pc:docMk/>
          <pc:sldMk cId="1530622509" sldId="861"/>
        </pc:sldMkLst>
        <pc:spChg chg="mod">
          <ac:chgData name="Warman, Sarah" userId="S::093060@croydon.gov.uk::8fe8745b-66ab-4633-a12d-af5c80ea93cc" providerId="AD" clId="Web-{7E7796F2-8B49-F8E8-864E-BAF0D75E6958}" dt="2019-05-16T06:34:58.312" v="657" actId="20577"/>
          <ac:spMkLst>
            <pc:docMk/>
            <pc:sldMk cId="1530622509" sldId="861"/>
            <ac:spMk id="2" creationId="{00000000-0000-0000-0000-000000000000}"/>
          </ac:spMkLst>
        </pc:spChg>
        <pc:spChg chg="mod">
          <ac:chgData name="Warman, Sarah" userId="S::093060@croydon.gov.uk::8fe8745b-66ab-4633-a12d-af5c80ea93cc" providerId="AD" clId="Web-{7E7796F2-8B49-F8E8-864E-BAF0D75E6958}" dt="2019-05-16T06:35:56.233" v="1021" actId="20577"/>
          <ac:spMkLst>
            <pc:docMk/>
            <pc:sldMk cId="1530622509" sldId="861"/>
            <ac:spMk id="12" creationId="{00000000-0000-0000-0000-000000000000}"/>
          </ac:spMkLst>
        </pc:spChg>
      </pc:sldChg>
      <pc:sldChg chg="modSp add replId">
        <pc:chgData name="Warman, Sarah" userId="S::093060@croydon.gov.uk::8fe8745b-66ab-4633-a12d-af5c80ea93cc" providerId="AD" clId="Web-{7E7796F2-8B49-F8E8-864E-BAF0D75E6958}" dt="2019-05-16T06:41:30.029" v="1495" actId="20577"/>
        <pc:sldMkLst>
          <pc:docMk/>
          <pc:sldMk cId="377194870" sldId="862"/>
        </pc:sldMkLst>
        <pc:spChg chg="mod">
          <ac:chgData name="Warman, Sarah" userId="S::093060@croydon.gov.uk::8fe8745b-66ab-4633-a12d-af5c80ea93cc" providerId="AD" clId="Web-{7E7796F2-8B49-F8E8-864E-BAF0D75E6958}" dt="2019-05-16T06:41:30.029" v="1495" actId="20577"/>
          <ac:spMkLst>
            <pc:docMk/>
            <pc:sldMk cId="377194870" sldId="862"/>
            <ac:spMk id="2" creationId="{00000000-0000-0000-0000-000000000000}"/>
          </ac:spMkLst>
        </pc:spChg>
      </pc:sldChg>
      <pc:sldChg chg="add del replId">
        <pc:chgData name="Warman, Sarah" userId="S::093060@croydon.gov.uk::8fe8745b-66ab-4633-a12d-af5c80ea93cc" providerId="AD" clId="Web-{7E7796F2-8B49-F8E8-864E-BAF0D75E6958}" dt="2019-05-16T06:40:55.654" v="1441"/>
        <pc:sldMkLst>
          <pc:docMk/>
          <pc:sldMk cId="2898115349" sldId="863"/>
        </pc:sldMkLst>
      </pc:sldChg>
      <pc:sldChg chg="modSp add replId">
        <pc:chgData name="Warman, Sarah" userId="S::093060@croydon.gov.uk::8fe8745b-66ab-4633-a12d-af5c80ea93cc" providerId="AD" clId="Web-{7E7796F2-8B49-F8E8-864E-BAF0D75E6958}" dt="2019-05-16T06:41:11.732" v="1459" actId="20577"/>
        <pc:sldMkLst>
          <pc:docMk/>
          <pc:sldMk cId="3796351993" sldId="863"/>
        </pc:sldMkLst>
        <pc:spChg chg="mod">
          <ac:chgData name="Warman, Sarah" userId="S::093060@croydon.gov.uk::8fe8745b-66ab-4633-a12d-af5c80ea93cc" providerId="AD" clId="Web-{7E7796F2-8B49-F8E8-864E-BAF0D75E6958}" dt="2019-05-16T06:41:11.732" v="1459" actId="20577"/>
          <ac:spMkLst>
            <pc:docMk/>
            <pc:sldMk cId="3796351993" sldId="863"/>
            <ac:spMk id="2" creationId="{951500AA-22E8-4C43-945A-BA9517550FDA}"/>
          </ac:spMkLst>
        </pc:spChg>
      </pc:sldChg>
    </pc:docChg>
  </pc:docChgLst>
  <pc:docChgLst>
    <pc:chgData name="Handford, Gavin" userId="S::097600@croydon.gov.uk::2762523c-561f-4cff-8adc-44a15bce1ccb" providerId="AD" clId="Web-{C4F4E92C-BA09-344E-4960-4CD5ACC662A4}"/>
    <pc:docChg chg="modSld">
      <pc:chgData name="Handford, Gavin" userId="S::097600@croydon.gov.uk::2762523c-561f-4cff-8adc-44a15bce1ccb" providerId="AD" clId="Web-{C4F4E92C-BA09-344E-4960-4CD5ACC662A4}" dt="2019-05-17T14:07:26.348" v="261"/>
      <pc:docMkLst>
        <pc:docMk/>
      </pc:docMkLst>
      <pc:sldChg chg="modSp">
        <pc:chgData name="Handford, Gavin" userId="S::097600@croydon.gov.uk::2762523c-561f-4cff-8adc-44a15bce1ccb" providerId="AD" clId="Web-{C4F4E92C-BA09-344E-4960-4CD5ACC662A4}" dt="2019-05-17T13:45:33.563" v="41" actId="20577"/>
        <pc:sldMkLst>
          <pc:docMk/>
          <pc:sldMk cId="3029233649" sldId="847"/>
        </pc:sldMkLst>
        <pc:spChg chg="mod">
          <ac:chgData name="Handford, Gavin" userId="S::097600@croydon.gov.uk::2762523c-561f-4cff-8adc-44a15bce1ccb" providerId="AD" clId="Web-{C4F4E92C-BA09-344E-4960-4CD5ACC662A4}" dt="2019-05-17T13:45:33.563" v="41" actId="20577"/>
          <ac:spMkLst>
            <pc:docMk/>
            <pc:sldMk cId="3029233649" sldId="847"/>
            <ac:spMk id="3" creationId="{61674704-8D6F-4584-834B-589AE8AABDB8}"/>
          </ac:spMkLst>
        </pc:spChg>
      </pc:sldChg>
      <pc:sldChg chg="modSp">
        <pc:chgData name="Handford, Gavin" userId="S::097600@croydon.gov.uk::2762523c-561f-4cff-8adc-44a15bce1ccb" providerId="AD" clId="Web-{C4F4E92C-BA09-344E-4960-4CD5ACC662A4}" dt="2019-05-17T13:45:59.141" v="42" actId="20577"/>
        <pc:sldMkLst>
          <pc:docMk/>
          <pc:sldMk cId="3028281085" sldId="848"/>
        </pc:sldMkLst>
        <pc:spChg chg="mod">
          <ac:chgData name="Handford, Gavin" userId="S::097600@croydon.gov.uk::2762523c-561f-4cff-8adc-44a15bce1ccb" providerId="AD" clId="Web-{C4F4E92C-BA09-344E-4960-4CD5ACC662A4}" dt="2019-05-17T13:45:59.141" v="42" actId="20577"/>
          <ac:spMkLst>
            <pc:docMk/>
            <pc:sldMk cId="3028281085" sldId="848"/>
            <ac:spMk id="5" creationId="{AB7D1BCC-E5EE-4F45-8F03-5970B4CB7153}"/>
          </ac:spMkLst>
        </pc:spChg>
      </pc:sldChg>
      <pc:sldChg chg="modSp">
        <pc:chgData name="Handford, Gavin" userId="S::097600@croydon.gov.uk::2762523c-561f-4cff-8adc-44a15bce1ccb" providerId="AD" clId="Web-{C4F4E92C-BA09-344E-4960-4CD5ACC662A4}" dt="2019-05-17T13:47:39.376" v="188"/>
        <pc:sldMkLst>
          <pc:docMk/>
          <pc:sldMk cId="2078240094" sldId="851"/>
        </pc:sldMkLst>
        <pc:graphicFrameChg chg="mod modGraphic">
          <ac:chgData name="Handford, Gavin" userId="S::097600@croydon.gov.uk::2762523c-561f-4cff-8adc-44a15bce1ccb" providerId="AD" clId="Web-{C4F4E92C-BA09-344E-4960-4CD5ACC662A4}" dt="2019-05-17T13:47:39.376" v="188"/>
          <ac:graphicFrameMkLst>
            <pc:docMk/>
            <pc:sldMk cId="2078240094" sldId="851"/>
            <ac:graphicFrameMk id="5" creationId="{00000000-0000-0000-0000-000000000000}"/>
          </ac:graphicFrameMkLst>
        </pc:graphicFrameChg>
      </pc:sldChg>
      <pc:sldChg chg="modSp">
        <pc:chgData name="Handford, Gavin" userId="S::097600@croydon.gov.uk::2762523c-561f-4cff-8adc-44a15bce1ccb" providerId="AD" clId="Web-{C4F4E92C-BA09-344E-4960-4CD5ACC662A4}" dt="2019-05-17T14:07:26.348" v="261"/>
        <pc:sldMkLst>
          <pc:docMk/>
          <pc:sldMk cId="774521525" sldId="855"/>
        </pc:sldMkLst>
        <pc:graphicFrameChg chg="mod modGraphic">
          <ac:chgData name="Handford, Gavin" userId="S::097600@croydon.gov.uk::2762523c-561f-4cff-8adc-44a15bce1ccb" providerId="AD" clId="Web-{C4F4E92C-BA09-344E-4960-4CD5ACC662A4}" dt="2019-05-17T14:07:26.348" v="261"/>
          <ac:graphicFrameMkLst>
            <pc:docMk/>
            <pc:sldMk cId="774521525" sldId="855"/>
            <ac:graphicFrameMk id="4" creationId="{00000000-0000-0000-0000-000000000000}"/>
          </ac:graphicFrameMkLst>
        </pc:graphicFrameChg>
      </pc:sldChg>
      <pc:sldChg chg="modSp">
        <pc:chgData name="Handford, Gavin" userId="S::097600@croydon.gov.uk::2762523c-561f-4cff-8adc-44a15bce1ccb" providerId="AD" clId="Web-{C4F4E92C-BA09-344E-4960-4CD5ACC662A4}" dt="2019-05-17T13:54:40.846" v="194" actId="20577"/>
        <pc:sldMkLst>
          <pc:docMk/>
          <pc:sldMk cId="464678197" sldId="858"/>
        </pc:sldMkLst>
        <pc:spChg chg="mod">
          <ac:chgData name="Handford, Gavin" userId="S::097600@croydon.gov.uk::2762523c-561f-4cff-8adc-44a15bce1ccb" providerId="AD" clId="Web-{C4F4E92C-BA09-344E-4960-4CD5ACC662A4}" dt="2019-05-17T13:54:40.846" v="194" actId="20577"/>
          <ac:spMkLst>
            <pc:docMk/>
            <pc:sldMk cId="464678197" sldId="858"/>
            <ac:spMk id="3" creationId="{00000000-0000-0000-0000-000000000000}"/>
          </ac:spMkLst>
        </pc:spChg>
      </pc:sldChg>
      <pc:sldChg chg="modSp">
        <pc:chgData name="Handford, Gavin" userId="S::097600@croydon.gov.uk::2762523c-561f-4cff-8adc-44a15bce1ccb" providerId="AD" clId="Web-{C4F4E92C-BA09-344E-4960-4CD5ACC662A4}" dt="2019-05-17T13:44:17.078" v="30" actId="20577"/>
        <pc:sldMkLst>
          <pc:docMk/>
          <pc:sldMk cId="3046691822" sldId="865"/>
        </pc:sldMkLst>
        <pc:spChg chg="mod">
          <ac:chgData name="Handford, Gavin" userId="S::097600@croydon.gov.uk::2762523c-561f-4cff-8adc-44a15bce1ccb" providerId="AD" clId="Web-{C4F4E92C-BA09-344E-4960-4CD5ACC662A4}" dt="2019-05-17T13:44:17.078" v="30" actId="20577"/>
          <ac:spMkLst>
            <pc:docMk/>
            <pc:sldMk cId="3046691822" sldId="865"/>
            <ac:spMk id="12" creationId="{00000000-0000-0000-0000-000000000000}"/>
          </ac:spMkLst>
        </pc:spChg>
      </pc:sldChg>
    </pc:docChg>
  </pc:docChgLst>
  <pc:docChgLst>
    <pc:chgData name="Madrell, Thomas" userId="S::2000755@croydon.gov.uk::d4b228fa-12f8-4c0c-8d99-26bb93745ca3" providerId="AD" clId="Web-{F42C957D-ABE1-0ED1-7F55-9D2D8BF0F176}"/>
    <pc:docChg chg="modSld">
      <pc:chgData name="Madrell, Thomas" userId="S::2000755@croydon.gov.uk::d4b228fa-12f8-4c0c-8d99-26bb93745ca3" providerId="AD" clId="Web-{F42C957D-ABE1-0ED1-7F55-9D2D8BF0F176}" dt="2019-11-20T13:59:33.464" v="103"/>
      <pc:docMkLst>
        <pc:docMk/>
      </pc:docMkLst>
      <pc:sldChg chg="modSp">
        <pc:chgData name="Madrell, Thomas" userId="S::2000755@croydon.gov.uk::d4b228fa-12f8-4c0c-8d99-26bb93745ca3" providerId="AD" clId="Web-{F42C957D-ABE1-0ED1-7F55-9D2D8BF0F176}" dt="2019-11-20T13:35:12.617" v="19"/>
        <pc:sldMkLst>
          <pc:docMk/>
          <pc:sldMk cId="1116763429" sldId="860"/>
        </pc:sldMkLst>
        <pc:graphicFrameChg chg="mod modGraphic">
          <ac:chgData name="Madrell, Thomas" userId="S::2000755@croydon.gov.uk::d4b228fa-12f8-4c0c-8d99-26bb93745ca3" providerId="AD" clId="Web-{F42C957D-ABE1-0ED1-7F55-9D2D8BF0F176}" dt="2019-11-20T13:35:12.617" v="19"/>
          <ac:graphicFrameMkLst>
            <pc:docMk/>
            <pc:sldMk cId="1116763429" sldId="860"/>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9:33.464" v="103"/>
        <pc:sldMkLst>
          <pc:docMk/>
          <pc:sldMk cId="3329062730" sldId="866"/>
        </pc:sldMkLst>
        <pc:graphicFrameChg chg="mod modGraphic">
          <ac:chgData name="Madrell, Thomas" userId="S::2000755@croydon.gov.uk::d4b228fa-12f8-4c0c-8d99-26bb93745ca3" providerId="AD" clId="Web-{F42C957D-ABE1-0ED1-7F55-9D2D8BF0F176}" dt="2019-11-20T13:59:33.464" v="103"/>
          <ac:graphicFrameMkLst>
            <pc:docMk/>
            <pc:sldMk cId="3329062730" sldId="866"/>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5:53.258" v="59"/>
        <pc:sldMkLst>
          <pc:docMk/>
          <pc:sldMk cId="273451268" sldId="870"/>
        </pc:sldMkLst>
        <pc:graphicFrameChg chg="mod modGraphic">
          <ac:chgData name="Madrell, Thomas" userId="S::2000755@croydon.gov.uk::d4b228fa-12f8-4c0c-8d99-26bb93745ca3" providerId="AD" clId="Web-{F42C957D-ABE1-0ED1-7F55-9D2D8BF0F176}" dt="2019-11-20T13:55:53.258" v="59"/>
          <ac:graphicFrameMkLst>
            <pc:docMk/>
            <pc:sldMk cId="273451268" sldId="870"/>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5:55.133" v="63"/>
        <pc:sldMkLst>
          <pc:docMk/>
          <pc:sldMk cId="3394244901" sldId="871"/>
        </pc:sldMkLst>
        <pc:graphicFrameChg chg="mod modGraphic">
          <ac:chgData name="Madrell, Thomas" userId="S::2000755@croydon.gov.uk::d4b228fa-12f8-4c0c-8d99-26bb93745ca3" providerId="AD" clId="Web-{F42C957D-ABE1-0ED1-7F55-9D2D8BF0F176}" dt="2019-11-20T13:55:55.133" v="63"/>
          <ac:graphicFrameMkLst>
            <pc:docMk/>
            <pc:sldMk cId="3394244901" sldId="871"/>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5:56.477" v="67"/>
        <pc:sldMkLst>
          <pc:docMk/>
          <pc:sldMk cId="2176945436" sldId="872"/>
        </pc:sldMkLst>
        <pc:graphicFrameChg chg="mod modGraphic">
          <ac:chgData name="Madrell, Thomas" userId="S::2000755@croydon.gov.uk::d4b228fa-12f8-4c0c-8d99-26bb93745ca3" providerId="AD" clId="Web-{F42C957D-ABE1-0ED1-7F55-9D2D8BF0F176}" dt="2019-11-20T13:55:56.477" v="67"/>
          <ac:graphicFrameMkLst>
            <pc:docMk/>
            <pc:sldMk cId="2176945436" sldId="872"/>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6:04.039" v="71"/>
        <pc:sldMkLst>
          <pc:docMk/>
          <pc:sldMk cId="296281316" sldId="875"/>
        </pc:sldMkLst>
        <pc:graphicFrameChg chg="mod modGraphic">
          <ac:chgData name="Madrell, Thomas" userId="S::2000755@croydon.gov.uk::d4b228fa-12f8-4c0c-8d99-26bb93745ca3" providerId="AD" clId="Web-{F42C957D-ABE1-0ED1-7F55-9D2D8BF0F176}" dt="2019-11-20T13:56:04.039" v="71"/>
          <ac:graphicFrameMkLst>
            <pc:docMk/>
            <pc:sldMk cId="296281316" sldId="875"/>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6:08.633" v="75"/>
        <pc:sldMkLst>
          <pc:docMk/>
          <pc:sldMk cId="2709165727" sldId="876"/>
        </pc:sldMkLst>
        <pc:graphicFrameChg chg="mod modGraphic">
          <ac:chgData name="Madrell, Thomas" userId="S::2000755@croydon.gov.uk::d4b228fa-12f8-4c0c-8d99-26bb93745ca3" providerId="AD" clId="Web-{F42C957D-ABE1-0ED1-7F55-9D2D8BF0F176}" dt="2019-11-20T13:56:08.633" v="75"/>
          <ac:graphicFrameMkLst>
            <pc:docMk/>
            <pc:sldMk cId="2709165727" sldId="876"/>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36:57.162" v="47"/>
        <pc:sldMkLst>
          <pc:docMk/>
          <pc:sldMk cId="783418516" sldId="877"/>
        </pc:sldMkLst>
        <pc:graphicFrameChg chg="mod modGraphic">
          <ac:chgData name="Madrell, Thomas" userId="S::2000755@croydon.gov.uk::d4b228fa-12f8-4c0c-8d99-26bb93745ca3" providerId="AD" clId="Web-{F42C957D-ABE1-0ED1-7F55-9D2D8BF0F176}" dt="2019-11-20T13:36:57.162" v="47"/>
          <ac:graphicFrameMkLst>
            <pc:docMk/>
            <pc:sldMk cId="783418516" sldId="877"/>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37:04.803" v="51"/>
        <pc:sldMkLst>
          <pc:docMk/>
          <pc:sldMk cId="3954286380" sldId="879"/>
        </pc:sldMkLst>
        <pc:graphicFrameChg chg="mod modGraphic">
          <ac:chgData name="Madrell, Thomas" userId="S::2000755@croydon.gov.uk::d4b228fa-12f8-4c0c-8d99-26bb93745ca3" providerId="AD" clId="Web-{F42C957D-ABE1-0ED1-7F55-9D2D8BF0F176}" dt="2019-11-20T13:37:04.803" v="51"/>
          <ac:graphicFrameMkLst>
            <pc:docMk/>
            <pc:sldMk cId="3954286380" sldId="879"/>
            <ac:graphicFrameMk id="3" creationId="{00000000-0000-0000-0000-000000000000}"/>
          </ac:graphicFrameMkLst>
        </pc:graphicFrameChg>
      </pc:sldChg>
      <pc:sldChg chg="modSp">
        <pc:chgData name="Madrell, Thomas" userId="S::2000755@croydon.gov.uk::d4b228fa-12f8-4c0c-8d99-26bb93745ca3" providerId="AD" clId="Web-{F42C957D-ABE1-0ED1-7F55-9D2D8BF0F176}" dt="2019-11-20T13:55:48.164" v="55"/>
        <pc:sldMkLst>
          <pc:docMk/>
          <pc:sldMk cId="1075796444" sldId="880"/>
        </pc:sldMkLst>
        <pc:graphicFrameChg chg="mod modGraphic">
          <ac:chgData name="Madrell, Thomas" userId="S::2000755@croydon.gov.uk::d4b228fa-12f8-4c0c-8d99-26bb93745ca3" providerId="AD" clId="Web-{F42C957D-ABE1-0ED1-7F55-9D2D8BF0F176}" dt="2019-11-20T13:55:48.164" v="55"/>
          <ac:graphicFrameMkLst>
            <pc:docMk/>
            <pc:sldMk cId="1075796444" sldId="880"/>
            <ac:graphicFrameMk id="3" creationId="{00000000-0000-0000-0000-000000000000}"/>
          </ac:graphicFrameMkLst>
        </pc:graphicFrameChg>
      </pc:sldChg>
    </pc:docChg>
  </pc:docChgLst>
  <pc:docChgLst>
    <pc:chgData name="Madrell, Thomas" userId="S::2000755@croydon.gov.uk::d4b228fa-12f8-4c0c-8d99-26bb93745ca3" providerId="AD" clId="Web-{9BC28F08-B656-6952-398C-DCAA097639AF}"/>
    <pc:docChg chg="addSld delSld modSld">
      <pc:chgData name="Madrell, Thomas" userId="S::2000755@croydon.gov.uk::d4b228fa-12f8-4c0c-8d99-26bb93745ca3" providerId="AD" clId="Web-{9BC28F08-B656-6952-398C-DCAA097639AF}" dt="2019-11-20T16:36:32.408" v="2116"/>
      <pc:docMkLst>
        <pc:docMk/>
      </pc:docMkLst>
      <pc:sldChg chg="modSp">
        <pc:chgData name="Madrell, Thomas" userId="S::2000755@croydon.gov.uk::d4b228fa-12f8-4c0c-8d99-26bb93745ca3" providerId="AD" clId="Web-{9BC28F08-B656-6952-398C-DCAA097639AF}" dt="2019-11-20T14:25:17.280" v="268" actId="20577"/>
        <pc:sldMkLst>
          <pc:docMk/>
          <pc:sldMk cId="1116763429" sldId="860"/>
        </pc:sldMkLst>
        <pc:spChg chg="mod">
          <ac:chgData name="Madrell, Thomas" userId="S::2000755@croydon.gov.uk::d4b228fa-12f8-4c0c-8d99-26bb93745ca3" providerId="AD" clId="Web-{9BC28F08-B656-6952-398C-DCAA097639AF}" dt="2019-11-20T14:25:17.280" v="268" actId="20577"/>
          <ac:spMkLst>
            <pc:docMk/>
            <pc:sldMk cId="1116763429" sldId="860"/>
            <ac:spMk id="2" creationId="{41137598-CD08-4C48-A92D-B67A5B821361}"/>
          </ac:spMkLst>
        </pc:spChg>
        <pc:graphicFrameChg chg="mod modGraphic">
          <ac:chgData name="Madrell, Thomas" userId="S::2000755@croydon.gov.uk::d4b228fa-12f8-4c0c-8d99-26bb93745ca3" providerId="AD" clId="Web-{9BC28F08-B656-6952-398C-DCAA097639AF}" dt="2019-11-20T14:09:16.243" v="199"/>
          <ac:graphicFrameMkLst>
            <pc:docMk/>
            <pc:sldMk cId="1116763429" sldId="860"/>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6:36:32.408" v="2116"/>
        <pc:sldMkLst>
          <pc:docMk/>
          <pc:sldMk cId="909911336" sldId="861"/>
        </pc:sldMkLst>
        <pc:graphicFrameChg chg="mod modGraphic">
          <ac:chgData name="Madrell, Thomas" userId="S::2000755@croydon.gov.uk::d4b228fa-12f8-4c0c-8d99-26bb93745ca3" providerId="AD" clId="Web-{9BC28F08-B656-6952-398C-DCAA097639AF}" dt="2019-11-20T16:36:32.408" v="2116"/>
          <ac:graphicFrameMkLst>
            <pc:docMk/>
            <pc:sldMk cId="909911336" sldId="861"/>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25:27.327" v="269" actId="20577"/>
        <pc:sldMkLst>
          <pc:docMk/>
          <pc:sldMk cId="3329062730" sldId="866"/>
        </pc:sldMkLst>
        <pc:spChg chg="mod">
          <ac:chgData name="Madrell, Thomas" userId="S::2000755@croydon.gov.uk::d4b228fa-12f8-4c0c-8d99-26bb93745ca3" providerId="AD" clId="Web-{9BC28F08-B656-6952-398C-DCAA097639AF}" dt="2019-11-20T14:25:27.327" v="269" actId="20577"/>
          <ac:spMkLst>
            <pc:docMk/>
            <pc:sldMk cId="3329062730" sldId="866"/>
            <ac:spMk id="2" creationId="{41137598-CD08-4C48-A92D-B67A5B821361}"/>
          </ac:spMkLst>
        </pc:spChg>
        <pc:graphicFrameChg chg="mod modGraphic">
          <ac:chgData name="Madrell, Thomas" userId="S::2000755@croydon.gov.uk::d4b228fa-12f8-4c0c-8d99-26bb93745ca3" providerId="AD" clId="Web-{9BC28F08-B656-6952-398C-DCAA097639AF}" dt="2019-11-20T14:05:14.194" v="114"/>
          <ac:graphicFrameMkLst>
            <pc:docMk/>
            <pc:sldMk cId="3329062730" sldId="866"/>
            <ac:graphicFrameMk id="3" creationId="{00000000-0000-0000-0000-000000000000}"/>
          </ac:graphicFrameMkLst>
        </pc:graphicFrameChg>
      </pc:sldChg>
      <pc:sldChg chg="addSp delSp modSp">
        <pc:chgData name="Madrell, Thomas" userId="S::2000755@croydon.gov.uk::d4b228fa-12f8-4c0c-8d99-26bb93745ca3" providerId="AD" clId="Web-{9BC28F08-B656-6952-398C-DCAA097639AF}" dt="2019-11-20T14:45:33.412" v="473"/>
        <pc:sldMkLst>
          <pc:docMk/>
          <pc:sldMk cId="273451268" sldId="870"/>
        </pc:sldMkLst>
        <pc:spChg chg="mod">
          <ac:chgData name="Madrell, Thomas" userId="S::2000755@croydon.gov.uk::d4b228fa-12f8-4c0c-8d99-26bb93745ca3" providerId="AD" clId="Web-{9BC28F08-B656-6952-398C-DCAA097639AF}" dt="2019-11-20T14:41:25.426" v="444" actId="20577"/>
          <ac:spMkLst>
            <pc:docMk/>
            <pc:sldMk cId="273451268" sldId="870"/>
            <ac:spMk id="2" creationId="{41137598-CD08-4C48-A92D-B67A5B821361}"/>
          </ac:spMkLst>
        </pc:spChg>
        <pc:graphicFrameChg chg="mod modGraphic">
          <ac:chgData name="Madrell, Thomas" userId="S::2000755@croydon.gov.uk::d4b228fa-12f8-4c0c-8d99-26bb93745ca3" providerId="AD" clId="Web-{9BC28F08-B656-6952-398C-DCAA097639AF}" dt="2019-11-20T14:45:33.412" v="473"/>
          <ac:graphicFrameMkLst>
            <pc:docMk/>
            <pc:sldMk cId="273451268" sldId="870"/>
            <ac:graphicFrameMk id="3" creationId="{00000000-0000-0000-0000-000000000000}"/>
          </ac:graphicFrameMkLst>
        </pc:graphicFrameChg>
        <pc:graphicFrameChg chg="add del mod">
          <ac:chgData name="Madrell, Thomas" userId="S::2000755@croydon.gov.uk::d4b228fa-12f8-4c0c-8d99-26bb93745ca3" providerId="AD" clId="Web-{9BC28F08-B656-6952-398C-DCAA097639AF}" dt="2019-11-20T14:41:14.929" v="439"/>
          <ac:graphicFrameMkLst>
            <pc:docMk/>
            <pc:sldMk cId="273451268" sldId="870"/>
            <ac:graphicFrameMk id="6" creationId="{90CFBA2B-74B7-48F6-85C3-C5E327476580}"/>
          </ac:graphicFrameMkLst>
        </pc:graphicFrameChg>
      </pc:sldChg>
      <pc:sldChg chg="modSp">
        <pc:chgData name="Madrell, Thomas" userId="S::2000755@croydon.gov.uk::d4b228fa-12f8-4c0c-8d99-26bb93745ca3" providerId="AD" clId="Web-{9BC28F08-B656-6952-398C-DCAA097639AF}" dt="2019-11-20T14:49:58.180" v="509"/>
        <pc:sldMkLst>
          <pc:docMk/>
          <pc:sldMk cId="3394244901" sldId="871"/>
        </pc:sldMkLst>
        <pc:spChg chg="mod">
          <ac:chgData name="Madrell, Thomas" userId="S::2000755@croydon.gov.uk::d4b228fa-12f8-4c0c-8d99-26bb93745ca3" providerId="AD" clId="Web-{9BC28F08-B656-6952-398C-DCAA097639AF}" dt="2019-11-20T14:47:13.772" v="482" actId="20577"/>
          <ac:spMkLst>
            <pc:docMk/>
            <pc:sldMk cId="3394244901" sldId="871"/>
            <ac:spMk id="2" creationId="{41137598-CD08-4C48-A92D-B67A5B821361}"/>
          </ac:spMkLst>
        </pc:spChg>
        <pc:graphicFrameChg chg="mod modGraphic">
          <ac:chgData name="Madrell, Thomas" userId="S::2000755@croydon.gov.uk::d4b228fa-12f8-4c0c-8d99-26bb93745ca3" providerId="AD" clId="Web-{9BC28F08-B656-6952-398C-DCAA097639AF}" dt="2019-11-20T14:49:58.180" v="509"/>
          <ac:graphicFrameMkLst>
            <pc:docMk/>
            <pc:sldMk cId="3394244901" sldId="871"/>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52:31.868" v="511"/>
        <pc:sldMkLst>
          <pc:docMk/>
          <pc:sldMk cId="2176945436" sldId="872"/>
        </pc:sldMkLst>
        <pc:graphicFrameChg chg="mod modGraphic">
          <ac:chgData name="Madrell, Thomas" userId="S::2000755@croydon.gov.uk::d4b228fa-12f8-4c0c-8d99-26bb93745ca3" providerId="AD" clId="Web-{9BC28F08-B656-6952-398C-DCAA097639AF}" dt="2019-11-20T14:52:31.868" v="511"/>
          <ac:graphicFrameMkLst>
            <pc:docMk/>
            <pc:sldMk cId="2176945436" sldId="872"/>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56:43.854" v="520" actId="20577"/>
        <pc:sldMkLst>
          <pc:docMk/>
          <pc:sldMk cId="1505894995" sldId="874"/>
        </pc:sldMkLst>
        <pc:spChg chg="mod">
          <ac:chgData name="Madrell, Thomas" userId="S::2000755@croydon.gov.uk::d4b228fa-12f8-4c0c-8d99-26bb93745ca3" providerId="AD" clId="Web-{9BC28F08-B656-6952-398C-DCAA097639AF}" dt="2019-11-20T14:56:43.854" v="520" actId="20577"/>
          <ac:spMkLst>
            <pc:docMk/>
            <pc:sldMk cId="1505894995" sldId="874"/>
            <ac:spMk id="2" creationId="{41137598-CD08-4C48-A92D-B67A5B821361}"/>
          </ac:spMkLst>
        </pc:spChg>
        <pc:graphicFrameChg chg="mod modGraphic">
          <ac:chgData name="Madrell, Thomas" userId="S::2000755@croydon.gov.uk::d4b228fa-12f8-4c0c-8d99-26bb93745ca3" providerId="AD" clId="Web-{9BC28F08-B656-6952-398C-DCAA097639AF}" dt="2019-11-20T14:56:22.307" v="517"/>
          <ac:graphicFrameMkLst>
            <pc:docMk/>
            <pc:sldMk cId="1505894995" sldId="874"/>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57:38.276" v="529"/>
        <pc:sldMkLst>
          <pc:docMk/>
          <pc:sldMk cId="296281316" sldId="875"/>
        </pc:sldMkLst>
        <pc:graphicFrameChg chg="mod modGraphic">
          <ac:chgData name="Madrell, Thomas" userId="S::2000755@croydon.gov.uk::d4b228fa-12f8-4c0c-8d99-26bb93745ca3" providerId="AD" clId="Web-{9BC28F08-B656-6952-398C-DCAA097639AF}" dt="2019-11-20T14:57:38.276" v="529"/>
          <ac:graphicFrameMkLst>
            <pc:docMk/>
            <pc:sldMk cId="296281316" sldId="875"/>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5:04:12.107" v="536" actId="20577"/>
        <pc:sldMkLst>
          <pc:docMk/>
          <pc:sldMk cId="2709165727" sldId="876"/>
        </pc:sldMkLst>
        <pc:spChg chg="mod">
          <ac:chgData name="Madrell, Thomas" userId="S::2000755@croydon.gov.uk::d4b228fa-12f8-4c0c-8d99-26bb93745ca3" providerId="AD" clId="Web-{9BC28F08-B656-6952-398C-DCAA097639AF}" dt="2019-11-20T15:04:12.107" v="536" actId="20577"/>
          <ac:spMkLst>
            <pc:docMk/>
            <pc:sldMk cId="2709165727" sldId="876"/>
            <ac:spMk id="2" creationId="{41137598-CD08-4C48-A92D-B67A5B821361}"/>
          </ac:spMkLst>
        </pc:spChg>
        <pc:graphicFrameChg chg="mod modGraphic">
          <ac:chgData name="Madrell, Thomas" userId="S::2000755@croydon.gov.uk::d4b228fa-12f8-4c0c-8d99-26bb93745ca3" providerId="AD" clId="Web-{9BC28F08-B656-6952-398C-DCAA097639AF}" dt="2019-11-20T14:57:57.354" v="534" actId="1076"/>
          <ac:graphicFrameMkLst>
            <pc:docMk/>
            <pc:sldMk cId="2709165727" sldId="876"/>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27:22.312" v="274"/>
        <pc:sldMkLst>
          <pc:docMk/>
          <pc:sldMk cId="783418516" sldId="877"/>
        </pc:sldMkLst>
        <pc:graphicFrameChg chg="mod modGraphic">
          <ac:chgData name="Madrell, Thomas" userId="S::2000755@croydon.gov.uk::d4b228fa-12f8-4c0c-8d99-26bb93745ca3" providerId="AD" clId="Web-{9BC28F08-B656-6952-398C-DCAA097639AF}" dt="2019-11-20T14:27:22.312" v="274"/>
          <ac:graphicFrameMkLst>
            <pc:docMk/>
            <pc:sldMk cId="783418516" sldId="877"/>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36:32.628" v="390"/>
        <pc:sldMkLst>
          <pc:docMk/>
          <pc:sldMk cId="3954286380" sldId="879"/>
        </pc:sldMkLst>
        <pc:spChg chg="mod">
          <ac:chgData name="Madrell, Thomas" userId="S::2000755@croydon.gov.uk::d4b228fa-12f8-4c0c-8d99-26bb93745ca3" providerId="AD" clId="Web-{9BC28F08-B656-6952-398C-DCAA097639AF}" dt="2019-11-20T14:31:59.298" v="352" actId="20577"/>
          <ac:spMkLst>
            <pc:docMk/>
            <pc:sldMk cId="3954286380" sldId="879"/>
            <ac:spMk id="2" creationId="{41137598-CD08-4C48-A92D-B67A5B821361}"/>
          </ac:spMkLst>
        </pc:spChg>
        <pc:graphicFrameChg chg="mod modGraphic">
          <ac:chgData name="Madrell, Thomas" userId="S::2000755@croydon.gov.uk::d4b228fa-12f8-4c0c-8d99-26bb93745ca3" providerId="AD" clId="Web-{9BC28F08-B656-6952-398C-DCAA097639AF}" dt="2019-11-20T14:36:32.628" v="390"/>
          <ac:graphicFrameMkLst>
            <pc:docMk/>
            <pc:sldMk cId="3954286380" sldId="879"/>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4:39:31.379" v="422" actId="1076"/>
        <pc:sldMkLst>
          <pc:docMk/>
          <pc:sldMk cId="1075796444" sldId="880"/>
        </pc:sldMkLst>
        <pc:spChg chg="mod">
          <ac:chgData name="Madrell, Thomas" userId="S::2000755@croydon.gov.uk::d4b228fa-12f8-4c0c-8d99-26bb93745ca3" providerId="AD" clId="Web-{9BC28F08-B656-6952-398C-DCAA097639AF}" dt="2019-11-20T14:35:26.096" v="387" actId="20577"/>
          <ac:spMkLst>
            <pc:docMk/>
            <pc:sldMk cId="1075796444" sldId="880"/>
            <ac:spMk id="2" creationId="{41137598-CD08-4C48-A92D-B67A5B821361}"/>
          </ac:spMkLst>
        </pc:spChg>
        <pc:spChg chg="mod">
          <ac:chgData name="Madrell, Thomas" userId="S::2000755@croydon.gov.uk::d4b228fa-12f8-4c0c-8d99-26bb93745ca3" providerId="AD" clId="Web-{9BC28F08-B656-6952-398C-DCAA097639AF}" dt="2019-11-20T14:38:31.878" v="410" actId="1076"/>
          <ac:spMkLst>
            <pc:docMk/>
            <pc:sldMk cId="1075796444" sldId="880"/>
            <ac:spMk id="5" creationId="{00000000-0000-0000-0000-000000000000}"/>
          </ac:spMkLst>
        </pc:spChg>
        <pc:graphicFrameChg chg="mod modGraphic">
          <ac:chgData name="Madrell, Thomas" userId="S::2000755@croydon.gov.uk::d4b228fa-12f8-4c0c-8d99-26bb93745ca3" providerId="AD" clId="Web-{9BC28F08-B656-6952-398C-DCAA097639AF}" dt="2019-11-20T14:39:31.379" v="422" actId="1076"/>
          <ac:graphicFrameMkLst>
            <pc:docMk/>
            <pc:sldMk cId="1075796444" sldId="880"/>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5:34:12.555" v="612"/>
        <pc:sldMkLst>
          <pc:docMk/>
          <pc:sldMk cId="207107868" sldId="881"/>
        </pc:sldMkLst>
        <pc:spChg chg="mod">
          <ac:chgData name="Madrell, Thomas" userId="S::2000755@croydon.gov.uk::d4b228fa-12f8-4c0c-8d99-26bb93745ca3" providerId="AD" clId="Web-{9BC28F08-B656-6952-398C-DCAA097639AF}" dt="2019-11-20T15:30:29.163" v="601" actId="20577"/>
          <ac:spMkLst>
            <pc:docMk/>
            <pc:sldMk cId="207107868" sldId="881"/>
            <ac:spMk id="2" creationId="{41137598-CD08-4C48-A92D-B67A5B821361}"/>
          </ac:spMkLst>
        </pc:spChg>
        <pc:graphicFrameChg chg="mod modGraphic">
          <ac:chgData name="Madrell, Thomas" userId="S::2000755@croydon.gov.uk::d4b228fa-12f8-4c0c-8d99-26bb93745ca3" providerId="AD" clId="Web-{9BC28F08-B656-6952-398C-DCAA097639AF}" dt="2019-11-20T15:34:12.555" v="612"/>
          <ac:graphicFrameMkLst>
            <pc:docMk/>
            <pc:sldMk cId="207107868" sldId="881"/>
            <ac:graphicFrameMk id="3" creationId="{00000000-0000-0000-0000-000000000000}"/>
          </ac:graphicFrameMkLst>
        </pc:graphicFrameChg>
      </pc:sldChg>
      <pc:sldChg chg="modSp">
        <pc:chgData name="Madrell, Thomas" userId="S::2000755@croydon.gov.uk::d4b228fa-12f8-4c0c-8d99-26bb93745ca3" providerId="AD" clId="Web-{9BC28F08-B656-6952-398C-DCAA097639AF}" dt="2019-11-20T15:36:37.103" v="665"/>
        <pc:sldMkLst>
          <pc:docMk/>
          <pc:sldMk cId="1308952464" sldId="882"/>
        </pc:sldMkLst>
        <pc:spChg chg="mod">
          <ac:chgData name="Madrell, Thomas" userId="S::2000755@croydon.gov.uk::d4b228fa-12f8-4c0c-8d99-26bb93745ca3" providerId="AD" clId="Web-{9BC28F08-B656-6952-398C-DCAA097639AF}" dt="2019-11-20T15:33:33.040" v="608" actId="20577"/>
          <ac:spMkLst>
            <pc:docMk/>
            <pc:sldMk cId="1308952464" sldId="882"/>
            <ac:spMk id="2" creationId="{41137598-CD08-4C48-A92D-B67A5B821361}"/>
          </ac:spMkLst>
        </pc:spChg>
        <pc:graphicFrameChg chg="mod modGraphic">
          <ac:chgData name="Madrell, Thomas" userId="S::2000755@croydon.gov.uk::d4b228fa-12f8-4c0c-8d99-26bb93745ca3" providerId="AD" clId="Web-{9BC28F08-B656-6952-398C-DCAA097639AF}" dt="2019-11-20T15:36:37.103" v="665"/>
          <ac:graphicFrameMkLst>
            <pc:docMk/>
            <pc:sldMk cId="1308952464" sldId="882"/>
            <ac:graphicFrameMk id="3" creationId="{00000000-0000-0000-0000-000000000000}"/>
          </ac:graphicFrameMkLst>
        </pc:graphicFrameChg>
      </pc:sldChg>
      <pc:sldChg chg="new del">
        <pc:chgData name="Madrell, Thomas" userId="S::2000755@croydon.gov.uk::d4b228fa-12f8-4c0c-8d99-26bb93745ca3" providerId="AD" clId="Web-{9BC28F08-B656-6952-398C-DCAA097639AF}" dt="2019-11-20T14:00:29.348" v="8"/>
        <pc:sldMkLst>
          <pc:docMk/>
          <pc:sldMk cId="601674990" sldId="886"/>
        </pc:sldMkLst>
      </pc:sldChg>
      <pc:sldChg chg="modSp add replId">
        <pc:chgData name="Madrell, Thomas" userId="S::2000755@croydon.gov.uk::d4b228fa-12f8-4c0c-8d99-26bb93745ca3" providerId="AD" clId="Web-{9BC28F08-B656-6952-398C-DCAA097639AF}" dt="2019-11-20T14:05:32.538" v="125"/>
        <pc:sldMkLst>
          <pc:docMk/>
          <pc:sldMk cId="2183854943" sldId="886"/>
        </pc:sldMkLst>
        <pc:graphicFrameChg chg="mod modGraphic">
          <ac:chgData name="Madrell, Thomas" userId="S::2000755@croydon.gov.uk::d4b228fa-12f8-4c0c-8d99-26bb93745ca3" providerId="AD" clId="Web-{9BC28F08-B656-6952-398C-DCAA097639AF}" dt="2019-11-20T14:05:32.538" v="125"/>
          <ac:graphicFrameMkLst>
            <pc:docMk/>
            <pc:sldMk cId="2183854943" sldId="886"/>
            <ac:graphicFrameMk id="3" creationId="{00000000-0000-0000-0000-000000000000}"/>
          </ac:graphicFrameMkLst>
        </pc:graphicFrameChg>
      </pc:sldChg>
      <pc:sldChg chg="addSp delSp modSp add replId">
        <pc:chgData name="Madrell, Thomas" userId="S::2000755@croydon.gov.uk::d4b228fa-12f8-4c0c-8d99-26bb93745ca3" providerId="AD" clId="Web-{9BC28F08-B656-6952-398C-DCAA097639AF}" dt="2019-11-20T14:09:29.289" v="201"/>
        <pc:sldMkLst>
          <pc:docMk/>
          <pc:sldMk cId="2583338500" sldId="887"/>
        </pc:sldMkLst>
        <pc:spChg chg="mod">
          <ac:chgData name="Madrell, Thomas" userId="S::2000755@croydon.gov.uk::d4b228fa-12f8-4c0c-8d99-26bb93745ca3" providerId="AD" clId="Web-{9BC28F08-B656-6952-398C-DCAA097639AF}" dt="2019-11-20T14:06:31.741" v="134" actId="20577"/>
          <ac:spMkLst>
            <pc:docMk/>
            <pc:sldMk cId="2583338500" sldId="887"/>
            <ac:spMk id="2" creationId="{41137598-CD08-4C48-A92D-B67A5B821361}"/>
          </ac:spMkLst>
        </pc:spChg>
        <pc:graphicFrameChg chg="mod modGraphic">
          <ac:chgData name="Madrell, Thomas" userId="S::2000755@croydon.gov.uk::d4b228fa-12f8-4c0c-8d99-26bb93745ca3" providerId="AD" clId="Web-{9BC28F08-B656-6952-398C-DCAA097639AF}" dt="2019-11-20T14:09:29.289" v="201"/>
          <ac:graphicFrameMkLst>
            <pc:docMk/>
            <pc:sldMk cId="2583338500" sldId="887"/>
            <ac:graphicFrameMk id="3" creationId="{00000000-0000-0000-0000-000000000000}"/>
          </ac:graphicFrameMkLst>
        </pc:graphicFrameChg>
        <pc:graphicFrameChg chg="add del mod">
          <ac:chgData name="Madrell, Thomas" userId="S::2000755@croydon.gov.uk::d4b228fa-12f8-4c0c-8d99-26bb93745ca3" providerId="AD" clId="Web-{9BC28F08-B656-6952-398C-DCAA097639AF}" dt="2019-11-20T14:08:20.367" v="147"/>
          <ac:graphicFrameMkLst>
            <pc:docMk/>
            <pc:sldMk cId="2583338500" sldId="887"/>
            <ac:graphicFrameMk id="6" creationId="{72580DBE-CF3C-44FE-A5F3-73D4FCB932BE}"/>
          </ac:graphicFrameMkLst>
        </pc:graphicFrameChg>
      </pc:sldChg>
      <pc:sldChg chg="modSp add replId">
        <pc:chgData name="Madrell, Thomas" userId="S::2000755@croydon.gov.uk::d4b228fa-12f8-4c0c-8d99-26bb93745ca3" providerId="AD" clId="Web-{9BC28F08-B656-6952-398C-DCAA097639AF}" dt="2019-11-20T14:08:54.742" v="198"/>
        <pc:sldMkLst>
          <pc:docMk/>
          <pc:sldMk cId="3023764232" sldId="888"/>
        </pc:sldMkLst>
        <pc:spChg chg="mod">
          <ac:chgData name="Madrell, Thomas" userId="S::2000755@croydon.gov.uk::d4b228fa-12f8-4c0c-8d99-26bb93745ca3" providerId="AD" clId="Web-{9BC28F08-B656-6952-398C-DCAA097639AF}" dt="2019-11-20T14:08:39.539" v="151" actId="20577"/>
          <ac:spMkLst>
            <pc:docMk/>
            <pc:sldMk cId="3023764232" sldId="888"/>
            <ac:spMk id="2" creationId="{41137598-CD08-4C48-A92D-B67A5B821361}"/>
          </ac:spMkLst>
        </pc:spChg>
        <pc:graphicFrameChg chg="mod modGraphic">
          <ac:chgData name="Madrell, Thomas" userId="S::2000755@croydon.gov.uk::d4b228fa-12f8-4c0c-8d99-26bb93745ca3" providerId="AD" clId="Web-{9BC28F08-B656-6952-398C-DCAA097639AF}" dt="2019-11-20T14:08:54.742" v="198"/>
          <ac:graphicFrameMkLst>
            <pc:docMk/>
            <pc:sldMk cId="3023764232" sldId="888"/>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4:31:22.501" v="349"/>
        <pc:sldMkLst>
          <pc:docMk/>
          <pc:sldMk cId="725904643" sldId="889"/>
        </pc:sldMkLst>
        <pc:spChg chg="mod">
          <ac:chgData name="Madrell, Thomas" userId="S::2000755@croydon.gov.uk::d4b228fa-12f8-4c0c-8d99-26bb93745ca3" providerId="AD" clId="Web-{9BC28F08-B656-6952-398C-DCAA097639AF}" dt="2019-11-20T14:27:11.952" v="273" actId="20577"/>
          <ac:spMkLst>
            <pc:docMk/>
            <pc:sldMk cId="725904643" sldId="889"/>
            <ac:spMk id="2" creationId="{41137598-CD08-4C48-A92D-B67A5B821361}"/>
          </ac:spMkLst>
        </pc:spChg>
        <pc:graphicFrameChg chg="mod modGraphic">
          <ac:chgData name="Madrell, Thomas" userId="S::2000755@croydon.gov.uk::d4b228fa-12f8-4c0c-8d99-26bb93745ca3" providerId="AD" clId="Web-{9BC28F08-B656-6952-398C-DCAA097639AF}" dt="2019-11-20T14:31:22.501" v="349"/>
          <ac:graphicFrameMkLst>
            <pc:docMk/>
            <pc:sldMk cId="725904643" sldId="889"/>
            <ac:graphicFrameMk id="3" creationId="{00000000-0000-0000-0000-000000000000}"/>
          </ac:graphicFrameMkLst>
        </pc:graphicFrameChg>
      </pc:sldChg>
      <pc:sldChg chg="add del replId">
        <pc:chgData name="Madrell, Thomas" userId="S::2000755@croydon.gov.uk::d4b228fa-12f8-4c0c-8d99-26bb93745ca3" providerId="AD" clId="Web-{9BC28F08-B656-6952-398C-DCAA097639AF}" dt="2019-11-20T14:27:00.312" v="271"/>
        <pc:sldMkLst>
          <pc:docMk/>
          <pc:sldMk cId="2988765881" sldId="889"/>
        </pc:sldMkLst>
      </pc:sldChg>
      <pc:sldChg chg="new del">
        <pc:chgData name="Madrell, Thomas" userId="S::2000755@croydon.gov.uk::d4b228fa-12f8-4c0c-8d99-26bb93745ca3" providerId="AD" clId="Web-{9BC28F08-B656-6952-398C-DCAA097639AF}" dt="2019-11-20T14:28:37.296" v="301"/>
        <pc:sldMkLst>
          <pc:docMk/>
          <pc:sldMk cId="509820255" sldId="890"/>
        </pc:sldMkLst>
      </pc:sldChg>
      <pc:sldChg chg="modSp add del replId">
        <pc:chgData name="Madrell, Thomas" userId="S::2000755@croydon.gov.uk::d4b228fa-12f8-4c0c-8d99-26bb93745ca3" providerId="AD" clId="Web-{9BC28F08-B656-6952-398C-DCAA097639AF}" dt="2019-11-20T14:31:46.923" v="350"/>
        <pc:sldMkLst>
          <pc:docMk/>
          <pc:sldMk cId="1415280926" sldId="890"/>
        </pc:sldMkLst>
        <pc:spChg chg="mod">
          <ac:chgData name="Madrell, Thomas" userId="S::2000755@croydon.gov.uk::d4b228fa-12f8-4c0c-8d99-26bb93745ca3" providerId="AD" clId="Web-{9BC28F08-B656-6952-398C-DCAA097639AF}" dt="2019-11-20T14:28:52.078" v="303" actId="20577"/>
          <ac:spMkLst>
            <pc:docMk/>
            <pc:sldMk cId="1415280926" sldId="890"/>
            <ac:spMk id="2" creationId="{41137598-CD08-4C48-A92D-B67A5B821361}"/>
          </ac:spMkLst>
        </pc:spChg>
      </pc:sldChg>
      <pc:sldChg chg="modSp add replId">
        <pc:chgData name="Madrell, Thomas" userId="S::2000755@croydon.gov.uk::d4b228fa-12f8-4c0c-8d99-26bb93745ca3" providerId="AD" clId="Web-{9BC28F08-B656-6952-398C-DCAA097639AF}" dt="2019-11-20T14:35:18.315" v="385"/>
        <pc:sldMkLst>
          <pc:docMk/>
          <pc:sldMk cId="4283786074" sldId="890"/>
        </pc:sldMkLst>
        <pc:spChg chg="mod">
          <ac:chgData name="Madrell, Thomas" userId="S::2000755@croydon.gov.uk::d4b228fa-12f8-4c0c-8d99-26bb93745ca3" providerId="AD" clId="Web-{9BC28F08-B656-6952-398C-DCAA097639AF}" dt="2019-11-20T14:34:25.627" v="380" actId="20577"/>
          <ac:spMkLst>
            <pc:docMk/>
            <pc:sldMk cId="4283786074" sldId="890"/>
            <ac:spMk id="2" creationId="{41137598-CD08-4C48-A92D-B67A5B821361}"/>
          </ac:spMkLst>
        </pc:spChg>
        <pc:graphicFrameChg chg="mod modGraphic">
          <ac:chgData name="Madrell, Thomas" userId="S::2000755@croydon.gov.uk::d4b228fa-12f8-4c0c-8d99-26bb93745ca3" providerId="AD" clId="Web-{9BC28F08-B656-6952-398C-DCAA097639AF}" dt="2019-11-20T14:35:18.315" v="385"/>
          <ac:graphicFrameMkLst>
            <pc:docMk/>
            <pc:sldMk cId="4283786074" sldId="890"/>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4:43:27.208" v="461"/>
        <pc:sldMkLst>
          <pc:docMk/>
          <pc:sldMk cId="3051291520" sldId="891"/>
        </pc:sldMkLst>
        <pc:spChg chg="mod">
          <ac:chgData name="Madrell, Thomas" userId="S::2000755@croydon.gov.uk::d4b228fa-12f8-4c0c-8d99-26bb93745ca3" providerId="AD" clId="Web-{9BC28F08-B656-6952-398C-DCAA097639AF}" dt="2019-11-20T14:41:21.707" v="442" actId="20577"/>
          <ac:spMkLst>
            <pc:docMk/>
            <pc:sldMk cId="3051291520" sldId="891"/>
            <ac:spMk id="2" creationId="{41137598-CD08-4C48-A92D-B67A5B821361}"/>
          </ac:spMkLst>
        </pc:spChg>
        <pc:graphicFrameChg chg="mod modGraphic">
          <ac:chgData name="Madrell, Thomas" userId="S::2000755@croydon.gov.uk::d4b228fa-12f8-4c0c-8d99-26bb93745ca3" providerId="AD" clId="Web-{9BC28F08-B656-6952-398C-DCAA097639AF}" dt="2019-11-20T14:43:27.208" v="461"/>
          <ac:graphicFrameMkLst>
            <pc:docMk/>
            <pc:sldMk cId="3051291520" sldId="891"/>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4:46:20.053" v="474"/>
        <pc:sldMkLst>
          <pc:docMk/>
          <pc:sldMk cId="3741955105" sldId="892"/>
        </pc:sldMkLst>
        <pc:spChg chg="mod">
          <ac:chgData name="Madrell, Thomas" userId="S::2000755@croydon.gov.uk::d4b228fa-12f8-4c0c-8d99-26bb93745ca3" providerId="AD" clId="Web-{9BC28F08-B656-6952-398C-DCAA097639AF}" dt="2019-11-20T14:43:08.599" v="459" actId="20577"/>
          <ac:spMkLst>
            <pc:docMk/>
            <pc:sldMk cId="3741955105" sldId="892"/>
            <ac:spMk id="2" creationId="{41137598-CD08-4C48-A92D-B67A5B821361}"/>
          </ac:spMkLst>
        </pc:spChg>
        <pc:graphicFrameChg chg="mod modGraphic">
          <ac:chgData name="Madrell, Thomas" userId="S::2000755@croydon.gov.uk::d4b228fa-12f8-4c0c-8d99-26bb93745ca3" providerId="AD" clId="Web-{9BC28F08-B656-6952-398C-DCAA097639AF}" dt="2019-11-20T14:46:20.053" v="474"/>
          <ac:graphicFrameMkLst>
            <pc:docMk/>
            <pc:sldMk cId="3741955105" sldId="892"/>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4:45:03.522" v="472"/>
        <pc:sldMkLst>
          <pc:docMk/>
          <pc:sldMk cId="2560363207" sldId="893"/>
        </pc:sldMkLst>
        <pc:spChg chg="mod">
          <ac:chgData name="Madrell, Thomas" userId="S::2000755@croydon.gov.uk::d4b228fa-12f8-4c0c-8d99-26bb93745ca3" providerId="AD" clId="Web-{9BC28F08-B656-6952-398C-DCAA097639AF}" dt="2019-11-20T14:44:28.474" v="467" actId="20577"/>
          <ac:spMkLst>
            <pc:docMk/>
            <pc:sldMk cId="2560363207" sldId="893"/>
            <ac:spMk id="2" creationId="{41137598-CD08-4C48-A92D-B67A5B821361}"/>
          </ac:spMkLst>
        </pc:spChg>
        <pc:graphicFrameChg chg="mod modGraphic">
          <ac:chgData name="Madrell, Thomas" userId="S::2000755@croydon.gov.uk::d4b228fa-12f8-4c0c-8d99-26bb93745ca3" providerId="AD" clId="Web-{9BC28F08-B656-6952-398C-DCAA097639AF}" dt="2019-11-20T14:45:03.522" v="472"/>
          <ac:graphicFrameMkLst>
            <pc:docMk/>
            <pc:sldMk cId="2560363207" sldId="893"/>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4:49:26.554" v="502" actId="20577"/>
        <pc:sldMkLst>
          <pc:docMk/>
          <pc:sldMk cId="516285851" sldId="894"/>
        </pc:sldMkLst>
        <pc:spChg chg="mod">
          <ac:chgData name="Madrell, Thomas" userId="S::2000755@croydon.gov.uk::d4b228fa-12f8-4c0c-8d99-26bb93745ca3" providerId="AD" clId="Web-{9BC28F08-B656-6952-398C-DCAA097639AF}" dt="2019-11-20T14:49:26.554" v="502" actId="20577"/>
          <ac:spMkLst>
            <pc:docMk/>
            <pc:sldMk cId="516285851" sldId="894"/>
            <ac:spMk id="2" creationId="{41137598-CD08-4C48-A92D-B67A5B821361}"/>
          </ac:spMkLst>
        </pc:spChg>
        <pc:graphicFrameChg chg="mod modGraphic">
          <ac:chgData name="Madrell, Thomas" userId="S::2000755@croydon.gov.uk::d4b228fa-12f8-4c0c-8d99-26bb93745ca3" providerId="AD" clId="Web-{9BC28F08-B656-6952-398C-DCAA097639AF}" dt="2019-11-20T14:49:04.851" v="501"/>
          <ac:graphicFrameMkLst>
            <pc:docMk/>
            <pc:sldMk cId="516285851" sldId="894"/>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4:57:25.604" v="527"/>
        <pc:sldMkLst>
          <pc:docMk/>
          <pc:sldMk cId="3754059396" sldId="895"/>
        </pc:sldMkLst>
        <pc:spChg chg="mod">
          <ac:chgData name="Madrell, Thomas" userId="S::2000755@croydon.gov.uk::d4b228fa-12f8-4c0c-8d99-26bb93745ca3" providerId="AD" clId="Web-{9BC28F08-B656-6952-398C-DCAA097639AF}" dt="2019-11-20T14:56:58.104" v="522" actId="20577"/>
          <ac:spMkLst>
            <pc:docMk/>
            <pc:sldMk cId="3754059396" sldId="895"/>
            <ac:spMk id="2" creationId="{41137598-CD08-4C48-A92D-B67A5B821361}"/>
          </ac:spMkLst>
        </pc:spChg>
        <pc:graphicFrameChg chg="mod modGraphic">
          <ac:chgData name="Madrell, Thomas" userId="S::2000755@croydon.gov.uk::d4b228fa-12f8-4c0c-8d99-26bb93745ca3" providerId="AD" clId="Web-{9BC28F08-B656-6952-398C-DCAA097639AF}" dt="2019-11-20T14:57:25.604" v="527"/>
          <ac:graphicFrameMkLst>
            <pc:docMk/>
            <pc:sldMk cId="3754059396" sldId="895"/>
            <ac:graphicFrameMk id="3" creationId="{00000000-0000-0000-0000-000000000000}"/>
          </ac:graphicFrameMkLst>
        </pc:graphicFrameChg>
      </pc:sldChg>
      <pc:sldChg chg="modSp add del replId">
        <pc:chgData name="Madrell, Thomas" userId="S::2000755@croydon.gov.uk::d4b228fa-12f8-4c0c-8d99-26bb93745ca3" providerId="AD" clId="Web-{9BC28F08-B656-6952-398C-DCAA097639AF}" dt="2019-11-20T15:22:55.114" v="582"/>
        <pc:sldMkLst>
          <pc:docMk/>
          <pc:sldMk cId="2094797911" sldId="896"/>
        </pc:sldMkLst>
        <pc:spChg chg="mod">
          <ac:chgData name="Madrell, Thomas" userId="S::2000755@croydon.gov.uk::d4b228fa-12f8-4c0c-8d99-26bb93745ca3" providerId="AD" clId="Web-{9BC28F08-B656-6952-398C-DCAA097639AF}" dt="2019-11-20T15:17:30.799" v="579" actId="20577"/>
          <ac:spMkLst>
            <pc:docMk/>
            <pc:sldMk cId="2094797911" sldId="896"/>
            <ac:spMk id="2" creationId="{41137598-CD08-4C48-A92D-B67A5B821361}"/>
          </ac:spMkLst>
        </pc:spChg>
        <pc:graphicFrameChg chg="mod modGraphic">
          <ac:chgData name="Madrell, Thomas" userId="S::2000755@croydon.gov.uk::d4b228fa-12f8-4c0c-8d99-26bb93745ca3" providerId="AD" clId="Web-{9BC28F08-B656-6952-398C-DCAA097639AF}" dt="2019-11-20T15:22:52.254" v="581"/>
          <ac:graphicFrameMkLst>
            <pc:docMk/>
            <pc:sldMk cId="2094797911" sldId="896"/>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6:31:34.032" v="2068"/>
        <pc:sldMkLst>
          <pc:docMk/>
          <pc:sldMk cId="3507159232" sldId="896"/>
        </pc:sldMkLst>
        <pc:spChg chg="mod">
          <ac:chgData name="Madrell, Thomas" userId="S::2000755@croydon.gov.uk::d4b228fa-12f8-4c0c-8d99-26bb93745ca3" providerId="AD" clId="Web-{9BC28F08-B656-6952-398C-DCAA097639AF}" dt="2019-11-20T15:26:06.302" v="586" actId="20577"/>
          <ac:spMkLst>
            <pc:docMk/>
            <pc:sldMk cId="3507159232" sldId="896"/>
            <ac:spMk id="2" creationId="{41137598-CD08-4C48-A92D-B67A5B821361}"/>
          </ac:spMkLst>
        </pc:spChg>
        <pc:graphicFrameChg chg="mod modGraphic">
          <ac:chgData name="Madrell, Thomas" userId="S::2000755@croydon.gov.uk::d4b228fa-12f8-4c0c-8d99-26bb93745ca3" providerId="AD" clId="Web-{9BC28F08-B656-6952-398C-DCAA097639AF}" dt="2019-11-20T16:31:34.032" v="2068"/>
          <ac:graphicFrameMkLst>
            <pc:docMk/>
            <pc:sldMk cId="3507159232" sldId="896"/>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6:16:23.838" v="1970"/>
        <pc:sldMkLst>
          <pc:docMk/>
          <pc:sldMk cId="335901381" sldId="897"/>
        </pc:sldMkLst>
        <pc:spChg chg="mod">
          <ac:chgData name="Madrell, Thomas" userId="S::2000755@croydon.gov.uk::d4b228fa-12f8-4c0c-8d99-26bb93745ca3" providerId="AD" clId="Web-{9BC28F08-B656-6952-398C-DCAA097639AF}" dt="2019-11-20T15:26:09.662" v="587" actId="20577"/>
          <ac:spMkLst>
            <pc:docMk/>
            <pc:sldMk cId="335901381" sldId="897"/>
            <ac:spMk id="2" creationId="{41137598-CD08-4C48-A92D-B67A5B821361}"/>
          </ac:spMkLst>
        </pc:spChg>
        <pc:graphicFrameChg chg="mod modGraphic">
          <ac:chgData name="Madrell, Thomas" userId="S::2000755@croydon.gov.uk::d4b228fa-12f8-4c0c-8d99-26bb93745ca3" providerId="AD" clId="Web-{9BC28F08-B656-6952-398C-DCAA097639AF}" dt="2019-11-20T16:16:23.838" v="1970"/>
          <ac:graphicFrameMkLst>
            <pc:docMk/>
            <pc:sldMk cId="335901381" sldId="897"/>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6:29:17.984" v="2038"/>
        <pc:sldMkLst>
          <pc:docMk/>
          <pc:sldMk cId="580580435" sldId="898"/>
        </pc:sldMkLst>
        <pc:spChg chg="mod">
          <ac:chgData name="Madrell, Thomas" userId="S::2000755@croydon.gov.uk::d4b228fa-12f8-4c0c-8d99-26bb93745ca3" providerId="AD" clId="Web-{9BC28F08-B656-6952-398C-DCAA097639AF}" dt="2019-11-20T15:28:41.819" v="593" actId="20577"/>
          <ac:spMkLst>
            <pc:docMk/>
            <pc:sldMk cId="580580435" sldId="898"/>
            <ac:spMk id="2" creationId="{41137598-CD08-4C48-A92D-B67A5B821361}"/>
          </ac:spMkLst>
        </pc:spChg>
        <pc:graphicFrameChg chg="mod modGraphic">
          <ac:chgData name="Madrell, Thomas" userId="S::2000755@croydon.gov.uk::d4b228fa-12f8-4c0c-8d99-26bb93745ca3" providerId="AD" clId="Web-{9BC28F08-B656-6952-398C-DCAA097639AF}" dt="2019-11-20T16:29:17.984" v="2038"/>
          <ac:graphicFrameMkLst>
            <pc:docMk/>
            <pc:sldMk cId="580580435" sldId="898"/>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5:31:48.508" v="605"/>
        <pc:sldMkLst>
          <pc:docMk/>
          <pc:sldMk cId="2613521465" sldId="899"/>
        </pc:sldMkLst>
        <pc:spChg chg="mod">
          <ac:chgData name="Madrell, Thomas" userId="S::2000755@croydon.gov.uk::d4b228fa-12f8-4c0c-8d99-26bb93745ca3" providerId="AD" clId="Web-{9BC28F08-B656-6952-398C-DCAA097639AF}" dt="2019-11-20T15:30:33.163" v="602" actId="20577"/>
          <ac:spMkLst>
            <pc:docMk/>
            <pc:sldMk cId="2613521465" sldId="899"/>
            <ac:spMk id="2" creationId="{41137598-CD08-4C48-A92D-B67A5B821361}"/>
          </ac:spMkLst>
        </pc:spChg>
        <pc:graphicFrameChg chg="modGraphic">
          <ac:chgData name="Madrell, Thomas" userId="S::2000755@croydon.gov.uk::d4b228fa-12f8-4c0c-8d99-26bb93745ca3" providerId="AD" clId="Web-{9BC28F08-B656-6952-398C-DCAA097639AF}" dt="2019-11-20T15:31:48.508" v="605"/>
          <ac:graphicFrameMkLst>
            <pc:docMk/>
            <pc:sldMk cId="2613521465" sldId="899"/>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5:33:11.383" v="606"/>
        <pc:sldMkLst>
          <pc:docMk/>
          <pc:sldMk cId="2443105349" sldId="900"/>
        </pc:sldMkLst>
        <pc:spChg chg="mod">
          <ac:chgData name="Madrell, Thomas" userId="S::2000755@croydon.gov.uk::d4b228fa-12f8-4c0c-8d99-26bb93745ca3" providerId="AD" clId="Web-{9BC28F08-B656-6952-398C-DCAA097639AF}" dt="2019-11-20T15:30:38.710" v="603" actId="20577"/>
          <ac:spMkLst>
            <pc:docMk/>
            <pc:sldMk cId="2443105349" sldId="900"/>
            <ac:spMk id="2" creationId="{41137598-CD08-4C48-A92D-B67A5B821361}"/>
          </ac:spMkLst>
        </pc:spChg>
        <pc:graphicFrameChg chg="modGraphic">
          <ac:chgData name="Madrell, Thomas" userId="S::2000755@croydon.gov.uk::d4b228fa-12f8-4c0c-8d99-26bb93745ca3" providerId="AD" clId="Web-{9BC28F08-B656-6952-398C-DCAA097639AF}" dt="2019-11-20T15:33:11.383" v="606"/>
          <ac:graphicFrameMkLst>
            <pc:docMk/>
            <pc:sldMk cId="2443105349" sldId="900"/>
            <ac:graphicFrameMk id="3" creationId="{00000000-0000-0000-0000-000000000000}"/>
          </ac:graphicFrameMkLst>
        </pc:graphicFrameChg>
      </pc:sldChg>
      <pc:sldChg chg="modSp add replId">
        <pc:chgData name="Madrell, Thomas" userId="S::2000755@croydon.gov.uk::d4b228fa-12f8-4c0c-8d99-26bb93745ca3" providerId="AD" clId="Web-{9BC28F08-B656-6952-398C-DCAA097639AF}" dt="2019-11-20T15:33:27.680" v="607" actId="20577"/>
        <pc:sldMkLst>
          <pc:docMk/>
          <pc:sldMk cId="2549681763" sldId="901"/>
        </pc:sldMkLst>
        <pc:spChg chg="mod">
          <ac:chgData name="Madrell, Thomas" userId="S::2000755@croydon.gov.uk::d4b228fa-12f8-4c0c-8d99-26bb93745ca3" providerId="AD" clId="Web-{9BC28F08-B656-6952-398C-DCAA097639AF}" dt="2019-11-20T15:33:27.680" v="607" actId="20577"/>
          <ac:spMkLst>
            <pc:docMk/>
            <pc:sldMk cId="2549681763" sldId="901"/>
            <ac:spMk id="2" creationId="{41137598-CD08-4C48-A92D-B67A5B821361}"/>
          </ac:spMkLst>
        </pc:spChg>
        <pc:graphicFrameChg chg="modGraphic">
          <ac:chgData name="Madrell, Thomas" userId="S::2000755@croydon.gov.uk::d4b228fa-12f8-4c0c-8d99-26bb93745ca3" providerId="AD" clId="Web-{9BC28F08-B656-6952-398C-DCAA097639AF}" dt="2019-11-20T15:30:20.570" v="600"/>
          <ac:graphicFrameMkLst>
            <pc:docMk/>
            <pc:sldMk cId="2549681763" sldId="901"/>
            <ac:graphicFrameMk id="3" creationId="{00000000-0000-0000-0000-000000000000}"/>
          </ac:graphicFrameMkLst>
        </pc:graphicFrameChg>
      </pc:sldChg>
      <pc:sldChg chg="add replId">
        <pc:chgData name="Madrell, Thomas" userId="S::2000755@croydon.gov.uk::d4b228fa-12f8-4c0c-8d99-26bb93745ca3" providerId="AD" clId="Web-{9BC28F08-B656-6952-398C-DCAA097639AF}" dt="2019-11-20T15:34:29.852" v="613"/>
        <pc:sldMkLst>
          <pc:docMk/>
          <pc:sldMk cId="41505447" sldId="902"/>
        </pc:sldMkLst>
      </pc:sldChg>
    </pc:docChg>
  </pc:docChgLst>
  <pc:docChgLst>
    <pc:chgData name="Risby,Sarah" userId="S::408901@croydon.gov.uk::434c49a4-c92f-4d4e-857a-80fdbf7500ae" providerId="AD" clId="Web-{91DF91AF-3666-AD80-9DA2-87C7D7D73B96}"/>
    <pc:docChg chg="addSld modSld sldOrd">
      <pc:chgData name="Risby,Sarah" userId="S::408901@croydon.gov.uk::434c49a4-c92f-4d4e-857a-80fdbf7500ae" providerId="AD" clId="Web-{91DF91AF-3666-AD80-9DA2-87C7D7D73B96}" dt="2019-05-15T11:56:02.840" v="7"/>
      <pc:docMkLst>
        <pc:docMk/>
      </pc:docMkLst>
      <pc:sldChg chg="addSp delSp modSp">
        <pc:chgData name="Risby,Sarah" userId="S::408901@croydon.gov.uk::434c49a4-c92f-4d4e-857a-80fdbf7500ae" providerId="AD" clId="Web-{91DF91AF-3666-AD80-9DA2-87C7D7D73B96}" dt="2019-05-15T11:55:23.465" v="3"/>
        <pc:sldMkLst>
          <pc:docMk/>
          <pc:sldMk cId="3759943738" sldId="846"/>
        </pc:sldMkLst>
        <pc:picChg chg="add del mod">
          <ac:chgData name="Risby,Sarah" userId="S::408901@croydon.gov.uk::434c49a4-c92f-4d4e-857a-80fdbf7500ae" providerId="AD" clId="Web-{91DF91AF-3666-AD80-9DA2-87C7D7D73B96}" dt="2019-05-15T11:55:23.465" v="3"/>
          <ac:picMkLst>
            <pc:docMk/>
            <pc:sldMk cId="3759943738" sldId="846"/>
            <ac:picMk id="3" creationId="{D09359FF-0939-4934-86FF-84FC31376B09}"/>
          </ac:picMkLst>
        </pc:picChg>
        <pc:picChg chg="add del mod">
          <ac:chgData name="Risby,Sarah" userId="S::408901@croydon.gov.uk::434c49a4-c92f-4d4e-857a-80fdbf7500ae" providerId="AD" clId="Web-{91DF91AF-3666-AD80-9DA2-87C7D7D73B96}" dt="2019-05-15T11:55:21.903" v="2"/>
          <ac:picMkLst>
            <pc:docMk/>
            <pc:sldMk cId="3759943738" sldId="846"/>
            <ac:picMk id="5" creationId="{2040CBDA-4021-4D2D-AB20-04E033DDF4C7}"/>
          </ac:picMkLst>
        </pc:picChg>
      </pc:sldChg>
      <pc:sldChg chg="addSp delSp modSp new ord">
        <pc:chgData name="Risby,Sarah" userId="S::408901@croydon.gov.uk::434c49a4-c92f-4d4e-857a-80fdbf7500ae" providerId="AD" clId="Web-{91DF91AF-3666-AD80-9DA2-87C7D7D73B96}" dt="2019-05-15T11:56:02.840" v="7"/>
        <pc:sldMkLst>
          <pc:docMk/>
          <pc:sldMk cId="596938243" sldId="849"/>
        </pc:sldMkLst>
        <pc:picChg chg="add del mod">
          <ac:chgData name="Risby,Sarah" userId="S::408901@croydon.gov.uk::434c49a4-c92f-4d4e-857a-80fdbf7500ae" providerId="AD" clId="Web-{91DF91AF-3666-AD80-9DA2-87C7D7D73B96}" dt="2019-05-15T11:56:02.840" v="7"/>
          <ac:picMkLst>
            <pc:docMk/>
            <pc:sldMk cId="596938243" sldId="849"/>
            <ac:picMk id="3" creationId="{44060550-7249-4F4F-B2FE-4C7FCCECF62C}"/>
          </ac:picMkLst>
        </pc:picChg>
      </pc:sldChg>
    </pc:docChg>
  </pc:docChgLst>
  <pc:docChgLst>
    <pc:chgData name="Madrell, Thomas" userId="S::2000755@croydon.gov.uk::d4b228fa-12f8-4c0c-8d99-26bb93745ca3" providerId="AD" clId="Web-{C0A7D792-313C-7C52-2D47-816C42BAA0AB}"/>
    <pc:docChg chg="modSld">
      <pc:chgData name="Madrell, Thomas" userId="S::2000755@croydon.gov.uk::d4b228fa-12f8-4c0c-8d99-26bb93745ca3" providerId="AD" clId="Web-{C0A7D792-313C-7C52-2D47-816C42BAA0AB}" dt="2019-11-20T12:28:22.456" v="729"/>
      <pc:docMkLst>
        <pc:docMk/>
      </pc:docMkLst>
      <pc:sldChg chg="modSp">
        <pc:chgData name="Madrell, Thomas" userId="S::2000755@croydon.gov.uk::d4b228fa-12f8-4c0c-8d99-26bb93745ca3" providerId="AD" clId="Web-{C0A7D792-313C-7C52-2D47-816C42BAA0AB}" dt="2019-11-20T12:28:22.456" v="729"/>
        <pc:sldMkLst>
          <pc:docMk/>
          <pc:sldMk cId="909911336" sldId="861"/>
        </pc:sldMkLst>
        <pc:graphicFrameChg chg="mod modGraphic">
          <ac:chgData name="Madrell, Thomas" userId="S::2000755@croydon.gov.uk::d4b228fa-12f8-4c0c-8d99-26bb93745ca3" providerId="AD" clId="Web-{C0A7D792-313C-7C52-2D47-816C42BAA0AB}" dt="2019-11-20T12:28:22.456" v="729"/>
          <ac:graphicFrameMkLst>
            <pc:docMk/>
            <pc:sldMk cId="909911336" sldId="861"/>
            <ac:graphicFrameMk id="3" creationId="{00000000-0000-0000-0000-000000000000}"/>
          </ac:graphicFrameMkLst>
        </pc:graphicFrameChg>
      </pc:sldChg>
      <pc:sldChg chg="modSp">
        <pc:chgData name="Madrell, Thomas" userId="S::2000755@croydon.gov.uk::d4b228fa-12f8-4c0c-8d99-26bb93745ca3" providerId="AD" clId="Web-{C0A7D792-313C-7C52-2D47-816C42BAA0AB}" dt="2019-11-20T11:57:03.008" v="14"/>
        <pc:sldMkLst>
          <pc:docMk/>
          <pc:sldMk cId="2286866884" sldId="864"/>
        </pc:sldMkLst>
        <pc:graphicFrameChg chg="mod modGraphic">
          <ac:chgData name="Madrell, Thomas" userId="S::2000755@croydon.gov.uk::d4b228fa-12f8-4c0c-8d99-26bb93745ca3" providerId="AD" clId="Web-{C0A7D792-313C-7C52-2D47-816C42BAA0AB}" dt="2019-11-20T11:57:03.008" v="14"/>
          <ac:graphicFrameMkLst>
            <pc:docMk/>
            <pc:sldMk cId="2286866884" sldId="864"/>
            <ac:graphicFrameMk id="3" creationId="{00000000-0000-0000-0000-000000000000}"/>
          </ac:graphicFrameMkLst>
        </pc:graphicFrameChg>
      </pc:sldChg>
      <pc:sldChg chg="modSp">
        <pc:chgData name="Madrell, Thomas" userId="S::2000755@croydon.gov.uk::d4b228fa-12f8-4c0c-8d99-26bb93745ca3" providerId="AD" clId="Web-{C0A7D792-313C-7C52-2D47-816C42BAA0AB}" dt="2019-11-20T12:04:11.847" v="270"/>
        <pc:sldMkLst>
          <pc:docMk/>
          <pc:sldMk cId="207107868" sldId="881"/>
        </pc:sldMkLst>
        <pc:graphicFrameChg chg="mod modGraphic">
          <ac:chgData name="Madrell, Thomas" userId="S::2000755@croydon.gov.uk::d4b228fa-12f8-4c0c-8d99-26bb93745ca3" providerId="AD" clId="Web-{C0A7D792-313C-7C52-2D47-816C42BAA0AB}" dt="2019-11-20T12:04:11.847" v="270"/>
          <ac:graphicFrameMkLst>
            <pc:docMk/>
            <pc:sldMk cId="207107868" sldId="881"/>
            <ac:graphicFrameMk id="3" creationId="{00000000-0000-0000-0000-000000000000}"/>
          </ac:graphicFrameMkLst>
        </pc:graphicFrameChg>
      </pc:sldChg>
    </pc:docChg>
  </pc:docChgLst>
  <pc:docChgLst>
    <pc:chgData name="Johnston, Coady" userId="S::2000773@croydon.gov.uk::648b4ff5-e8e9-40a4-8c91-5eba79bb2aef" providerId="AD" clId="Web-{F46FCCA1-3AA3-3011-3C03-B070D39B56AD}"/>
    <pc:docChg chg="addSld delSld modSld">
      <pc:chgData name="Johnston, Coady" userId="S::2000773@croydon.gov.uk::648b4ff5-e8e9-40a4-8c91-5eba79bb2aef" providerId="AD" clId="Web-{F46FCCA1-3AA3-3011-3C03-B070D39B56AD}" dt="2019-11-20T16:28:37.099" v="513"/>
      <pc:docMkLst>
        <pc:docMk/>
      </pc:docMkLst>
      <pc:sldChg chg="modSp">
        <pc:chgData name="Johnston, Coady" userId="S::2000773@croydon.gov.uk::648b4ff5-e8e9-40a4-8c91-5eba79bb2aef" providerId="AD" clId="Web-{F46FCCA1-3AA3-3011-3C03-B070D39B56AD}" dt="2019-11-20T15:37:05.987" v="482"/>
        <pc:sldMkLst>
          <pc:docMk/>
          <pc:sldMk cId="909911336" sldId="861"/>
        </pc:sldMkLst>
        <pc:graphicFrameChg chg="mod modGraphic">
          <ac:chgData name="Johnston, Coady" userId="S::2000773@croydon.gov.uk::648b4ff5-e8e9-40a4-8c91-5eba79bb2aef" providerId="AD" clId="Web-{F46FCCA1-3AA3-3011-3C03-B070D39B56AD}" dt="2019-11-20T15:37:05.987" v="482"/>
          <ac:graphicFrameMkLst>
            <pc:docMk/>
            <pc:sldMk cId="909911336" sldId="861"/>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4:57:57.310" v="3"/>
        <pc:sldMkLst>
          <pc:docMk/>
          <pc:sldMk cId="273451268" sldId="870"/>
        </pc:sldMkLst>
        <pc:graphicFrameChg chg="mod modGraphic">
          <ac:chgData name="Johnston, Coady" userId="S::2000773@croydon.gov.uk::648b4ff5-e8e9-40a4-8c91-5eba79bb2aef" providerId="AD" clId="Web-{F46FCCA1-3AA3-3011-3C03-B070D39B56AD}" dt="2019-11-20T14:57:57.310" v="3"/>
          <ac:graphicFrameMkLst>
            <pc:docMk/>
            <pc:sldMk cId="273451268" sldId="870"/>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5:24:15.069" v="343"/>
        <pc:sldMkLst>
          <pc:docMk/>
          <pc:sldMk cId="3394244901" sldId="871"/>
        </pc:sldMkLst>
        <pc:graphicFrameChg chg="mod modGraphic">
          <ac:chgData name="Johnston, Coady" userId="S::2000773@croydon.gov.uk::648b4ff5-e8e9-40a4-8c91-5eba79bb2aef" providerId="AD" clId="Web-{F46FCCA1-3AA3-3011-3C03-B070D39B56AD}" dt="2019-11-20T15:24:15.069" v="343"/>
          <ac:graphicFrameMkLst>
            <pc:docMk/>
            <pc:sldMk cId="3394244901" sldId="871"/>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5:24:02.709" v="341"/>
        <pc:sldMkLst>
          <pc:docMk/>
          <pc:sldMk cId="207107868" sldId="881"/>
        </pc:sldMkLst>
        <pc:graphicFrameChg chg="mod modGraphic">
          <ac:chgData name="Johnston, Coady" userId="S::2000773@croydon.gov.uk::648b4ff5-e8e9-40a4-8c91-5eba79bb2aef" providerId="AD" clId="Web-{F46FCCA1-3AA3-3011-3C03-B070D39B56AD}" dt="2019-11-20T15:24:02.709" v="341"/>
          <ac:graphicFrameMkLst>
            <pc:docMk/>
            <pc:sldMk cId="207107868" sldId="881"/>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5:36:32.972" v="427" actId="20577"/>
        <pc:sldMkLst>
          <pc:docMk/>
          <pc:sldMk cId="4124847811" sldId="883"/>
        </pc:sldMkLst>
        <pc:spChg chg="mod">
          <ac:chgData name="Johnston, Coady" userId="S::2000773@croydon.gov.uk::648b4ff5-e8e9-40a4-8c91-5eba79bb2aef" providerId="AD" clId="Web-{F46FCCA1-3AA3-3011-3C03-B070D39B56AD}" dt="2019-11-20T15:36:32.972" v="427" actId="20577"/>
          <ac:spMkLst>
            <pc:docMk/>
            <pc:sldMk cId="4124847811" sldId="883"/>
            <ac:spMk id="2" creationId="{41137598-CD08-4C48-A92D-B67A5B821361}"/>
          </ac:spMkLst>
        </pc:spChg>
      </pc:sldChg>
      <pc:sldChg chg="modSp">
        <pc:chgData name="Johnston, Coady" userId="S::2000773@croydon.gov.uk::648b4ff5-e8e9-40a4-8c91-5eba79bb2aef" providerId="AD" clId="Web-{F46FCCA1-3AA3-3011-3C03-B070D39B56AD}" dt="2019-11-20T14:58:19.185" v="17"/>
        <pc:sldMkLst>
          <pc:docMk/>
          <pc:sldMk cId="3051291520" sldId="891"/>
        </pc:sldMkLst>
        <pc:graphicFrameChg chg="mod modGraphic">
          <ac:chgData name="Johnston, Coady" userId="S::2000773@croydon.gov.uk::648b4ff5-e8e9-40a4-8c91-5eba79bb2aef" providerId="AD" clId="Web-{F46FCCA1-3AA3-3011-3C03-B070D39B56AD}" dt="2019-11-20T14:58:19.185" v="17"/>
          <ac:graphicFrameMkLst>
            <pc:docMk/>
            <pc:sldMk cId="3051291520" sldId="891"/>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4:58:28.857" v="21"/>
        <pc:sldMkLst>
          <pc:docMk/>
          <pc:sldMk cId="3741955105" sldId="892"/>
        </pc:sldMkLst>
        <pc:graphicFrameChg chg="mod modGraphic">
          <ac:chgData name="Johnston, Coady" userId="S::2000773@croydon.gov.uk::648b4ff5-e8e9-40a4-8c91-5eba79bb2aef" providerId="AD" clId="Web-{F46FCCA1-3AA3-3011-3C03-B070D39B56AD}" dt="2019-11-20T14:58:28.857" v="21"/>
          <ac:graphicFrameMkLst>
            <pc:docMk/>
            <pc:sldMk cId="3741955105" sldId="892"/>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4:58:39.263" v="25"/>
        <pc:sldMkLst>
          <pc:docMk/>
          <pc:sldMk cId="2560363207" sldId="893"/>
        </pc:sldMkLst>
        <pc:graphicFrameChg chg="mod modGraphic">
          <ac:chgData name="Johnston, Coady" userId="S::2000773@croydon.gov.uk::648b4ff5-e8e9-40a4-8c91-5eba79bb2aef" providerId="AD" clId="Web-{F46FCCA1-3AA3-3011-3C03-B070D39B56AD}" dt="2019-11-20T14:58:39.263" v="25"/>
          <ac:graphicFrameMkLst>
            <pc:docMk/>
            <pc:sldMk cId="2560363207" sldId="893"/>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6:28:37.099" v="513"/>
        <pc:sldMkLst>
          <pc:docMk/>
          <pc:sldMk cId="3507159232" sldId="896"/>
        </pc:sldMkLst>
        <pc:graphicFrameChg chg="mod modGraphic">
          <ac:chgData name="Johnston, Coady" userId="S::2000773@croydon.gov.uk::648b4ff5-e8e9-40a4-8c91-5eba79bb2aef" providerId="AD" clId="Web-{F46FCCA1-3AA3-3011-3C03-B070D39B56AD}" dt="2019-11-20T16:28:37.099" v="513"/>
          <ac:graphicFrameMkLst>
            <pc:docMk/>
            <pc:sldMk cId="3507159232" sldId="896"/>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6:14:37.821" v="505"/>
        <pc:sldMkLst>
          <pc:docMk/>
          <pc:sldMk cId="335901381" sldId="897"/>
        </pc:sldMkLst>
        <pc:graphicFrameChg chg="mod modGraphic">
          <ac:chgData name="Johnston, Coady" userId="S::2000773@croydon.gov.uk::648b4ff5-e8e9-40a4-8c91-5eba79bb2aef" providerId="AD" clId="Web-{F46FCCA1-3AA3-3011-3C03-B070D39B56AD}" dt="2019-11-20T16:14:37.821" v="505"/>
          <ac:graphicFrameMkLst>
            <pc:docMk/>
            <pc:sldMk cId="335901381" sldId="897"/>
            <ac:graphicFrameMk id="3" creationId="{00000000-0000-0000-0000-000000000000}"/>
          </ac:graphicFrameMkLst>
        </pc:graphicFrameChg>
      </pc:sldChg>
      <pc:sldChg chg="modSp add del replId">
        <pc:chgData name="Johnston, Coady" userId="S::2000773@croydon.gov.uk::648b4ff5-e8e9-40a4-8c91-5eba79bb2aef" providerId="AD" clId="Web-{F46FCCA1-3AA3-3011-3C03-B070D39B56AD}" dt="2019-11-20T15:23:52.194" v="290"/>
        <pc:sldMkLst>
          <pc:docMk/>
          <pc:sldMk cId="3585149434" sldId="897"/>
        </pc:sldMkLst>
        <pc:spChg chg="mod">
          <ac:chgData name="Johnston, Coady" userId="S::2000773@croydon.gov.uk::648b4ff5-e8e9-40a4-8c91-5eba79bb2aef" providerId="AD" clId="Web-{F46FCCA1-3AA3-3011-3C03-B070D39B56AD}" dt="2019-11-20T15:23:40.491" v="264" actId="20577"/>
          <ac:spMkLst>
            <pc:docMk/>
            <pc:sldMk cId="3585149434" sldId="897"/>
            <ac:spMk id="2" creationId="{41137598-CD08-4C48-A92D-B67A5B821361}"/>
          </ac:spMkLst>
        </pc:spChg>
        <pc:graphicFrameChg chg="mod modGraphic">
          <ac:chgData name="Johnston, Coady" userId="S::2000773@croydon.gov.uk::648b4ff5-e8e9-40a4-8c91-5eba79bb2aef" providerId="AD" clId="Web-{F46FCCA1-3AA3-3011-3C03-B070D39B56AD}" dt="2019-11-20T15:23:45.959" v="289"/>
          <ac:graphicFrameMkLst>
            <pc:docMk/>
            <pc:sldMk cId="3585149434" sldId="897"/>
            <ac:graphicFrameMk id="3" creationId="{00000000-0000-0000-0000-000000000000}"/>
          </ac:graphicFrameMkLst>
        </pc:graphicFrameChg>
      </pc:sldChg>
      <pc:sldChg chg="modSp add del replId">
        <pc:chgData name="Johnston, Coady" userId="S::2000773@croydon.gov.uk::648b4ff5-e8e9-40a4-8c91-5eba79bb2aef" providerId="AD" clId="Web-{F46FCCA1-3AA3-3011-3C03-B070D39B56AD}" dt="2019-11-20T15:23:22.006" v="247"/>
        <pc:sldMkLst>
          <pc:docMk/>
          <pc:sldMk cId="2966423879" sldId="898"/>
        </pc:sldMkLst>
        <pc:spChg chg="mod">
          <ac:chgData name="Johnston, Coady" userId="S::2000773@croydon.gov.uk::648b4ff5-e8e9-40a4-8c91-5eba79bb2aef" providerId="AD" clId="Web-{F46FCCA1-3AA3-3011-3C03-B070D39B56AD}" dt="2019-11-20T15:23:13.991" v="239" actId="20577"/>
          <ac:spMkLst>
            <pc:docMk/>
            <pc:sldMk cId="2966423879" sldId="898"/>
            <ac:spMk id="2" creationId="{41137598-CD08-4C48-A92D-B67A5B821361}"/>
          </ac:spMkLst>
        </pc:spChg>
        <pc:graphicFrameChg chg="mod modGraphic">
          <ac:chgData name="Johnston, Coady" userId="S::2000773@croydon.gov.uk::648b4ff5-e8e9-40a4-8c91-5eba79bb2aef" providerId="AD" clId="Web-{F46FCCA1-3AA3-3011-3C03-B070D39B56AD}" dt="2019-11-20T15:23:20.100" v="246"/>
          <ac:graphicFrameMkLst>
            <pc:docMk/>
            <pc:sldMk cId="2966423879" sldId="898"/>
            <ac:graphicFrameMk id="3" creationId="{00000000-0000-0000-0000-000000000000}"/>
          </ac:graphicFrameMkLst>
        </pc:graphicFrameChg>
      </pc:sldChg>
      <pc:sldChg chg="modSp">
        <pc:chgData name="Johnston, Coady" userId="S::2000773@croydon.gov.uk::648b4ff5-e8e9-40a4-8c91-5eba79bb2aef" providerId="AD" clId="Web-{F46FCCA1-3AA3-3011-3C03-B070D39B56AD}" dt="2019-11-20T15:36:29.472" v="426" actId="20577"/>
        <pc:sldMkLst>
          <pc:docMk/>
          <pc:sldMk cId="41505447" sldId="902"/>
        </pc:sldMkLst>
        <pc:spChg chg="mod">
          <ac:chgData name="Johnston, Coady" userId="S::2000773@croydon.gov.uk::648b4ff5-e8e9-40a4-8c91-5eba79bb2aef" providerId="AD" clId="Web-{F46FCCA1-3AA3-3011-3C03-B070D39B56AD}" dt="2019-11-20T15:36:29.472" v="426" actId="20577"/>
          <ac:spMkLst>
            <pc:docMk/>
            <pc:sldMk cId="41505447" sldId="902"/>
            <ac:spMk id="2" creationId="{41137598-CD08-4C48-A92D-B67A5B821361}"/>
          </ac:spMkLst>
        </pc:spChg>
        <pc:graphicFrameChg chg="modGraphic">
          <ac:chgData name="Johnston, Coady" userId="S::2000773@croydon.gov.uk::648b4ff5-e8e9-40a4-8c91-5eba79bb2aef" providerId="AD" clId="Web-{F46FCCA1-3AA3-3011-3C03-B070D39B56AD}" dt="2019-11-20T15:35:46.956" v="401"/>
          <ac:graphicFrameMkLst>
            <pc:docMk/>
            <pc:sldMk cId="41505447" sldId="902"/>
            <ac:graphicFrameMk id="3" creationId="{00000000-0000-0000-0000-000000000000}"/>
          </ac:graphicFrameMkLst>
        </pc:graphicFrameChg>
      </pc:sldChg>
    </pc:docChg>
  </pc:docChgLst>
  <pc:docChgLst>
    <pc:chgData name="Butt, Henry" userId="S::097444@croydon.gov.uk::5ded9784-7b69-4809-b6c2-b1719bef27bf" providerId="AD" clId="Web-{C83EC9DB-A828-A48B-A9C0-1A683D77176A}"/>
    <pc:docChg chg="modSld">
      <pc:chgData name="Butt, Henry" userId="S::097444@croydon.gov.uk::5ded9784-7b69-4809-b6c2-b1719bef27bf" providerId="AD" clId="Web-{C83EC9DB-A828-A48B-A9C0-1A683D77176A}" dt="2019-05-15T09:37:25.469" v="41" actId="20577"/>
      <pc:docMkLst>
        <pc:docMk/>
      </pc:docMkLst>
      <pc:sldChg chg="modSp modNotes">
        <pc:chgData name="Butt, Henry" userId="S::097444@croydon.gov.uk::5ded9784-7b69-4809-b6c2-b1719bef27bf" providerId="AD" clId="Web-{C83EC9DB-A828-A48B-A9C0-1A683D77176A}" dt="2019-05-15T09:37:04.484" v="36" actId="20577"/>
        <pc:sldMkLst>
          <pc:docMk/>
          <pc:sldMk cId="3029233649" sldId="847"/>
        </pc:sldMkLst>
        <pc:spChg chg="mod">
          <ac:chgData name="Butt, Henry" userId="S::097444@croydon.gov.uk::5ded9784-7b69-4809-b6c2-b1719bef27bf" providerId="AD" clId="Web-{C83EC9DB-A828-A48B-A9C0-1A683D77176A}" dt="2019-05-15T09:37:04.484" v="36" actId="20577"/>
          <ac:spMkLst>
            <pc:docMk/>
            <pc:sldMk cId="3029233649" sldId="847"/>
            <ac:spMk id="3" creationId="{61674704-8D6F-4584-834B-589AE8AABDB8}"/>
          </ac:spMkLst>
        </pc:spChg>
        <pc:spChg chg="mod">
          <ac:chgData name="Butt, Henry" userId="S::097444@croydon.gov.uk::5ded9784-7b69-4809-b6c2-b1719bef27bf" providerId="AD" clId="Web-{C83EC9DB-A828-A48B-A9C0-1A683D77176A}" dt="2019-05-15T09:36:20.860" v="23" actId="20577"/>
          <ac:spMkLst>
            <pc:docMk/>
            <pc:sldMk cId="3029233649" sldId="847"/>
            <ac:spMk id="7" creationId="{BFFCF9F7-5DCB-4704-80A9-E9EF478C1648}"/>
          </ac:spMkLst>
        </pc:spChg>
      </pc:sldChg>
      <pc:sldChg chg="modSp modNotes">
        <pc:chgData name="Butt, Henry" userId="S::097444@croydon.gov.uk::5ded9784-7b69-4809-b6c2-b1719bef27bf" providerId="AD" clId="Web-{C83EC9DB-A828-A48B-A9C0-1A683D77176A}" dt="2019-05-15T09:37:24.250" v="39" actId="20577"/>
        <pc:sldMkLst>
          <pc:docMk/>
          <pc:sldMk cId="3028281085" sldId="848"/>
        </pc:sldMkLst>
        <pc:spChg chg="mod">
          <ac:chgData name="Butt, Henry" userId="S::097444@croydon.gov.uk::5ded9784-7b69-4809-b6c2-b1719bef27bf" providerId="AD" clId="Web-{C83EC9DB-A828-A48B-A9C0-1A683D77176A}" dt="2019-05-15T09:37:24.250" v="39" actId="20577"/>
          <ac:spMkLst>
            <pc:docMk/>
            <pc:sldMk cId="3028281085" sldId="848"/>
            <ac:spMk id="6" creationId="{3DF7A815-E329-49C6-849A-3BD5388E7459}"/>
          </ac:spMkLst>
        </pc:spChg>
      </pc:sldChg>
    </pc:docChg>
  </pc:docChgLst>
  <pc:docChgLst>
    <pc:chgData name="Wheeler, Julie" userId="S::249225@croydon.gov.uk::845ae9f3-6c3c-40f1-a9ad-64c4bf2350e7" providerId="AD" clId="Web-{4556D956-59B6-3A1D-3A54-34402163D14D}"/>
    <pc:docChg chg="addSld modSld">
      <pc:chgData name="Wheeler, Julie" userId="S::249225@croydon.gov.uk::845ae9f3-6c3c-40f1-a9ad-64c4bf2350e7" providerId="AD" clId="Web-{4556D956-59B6-3A1D-3A54-34402163D14D}" dt="2019-05-09T08:35:14.555" v="94" actId="20577"/>
      <pc:docMkLst>
        <pc:docMk/>
      </pc:docMkLst>
      <pc:sldChg chg="modSp">
        <pc:chgData name="Wheeler, Julie" userId="S::249225@croydon.gov.uk::845ae9f3-6c3c-40f1-a9ad-64c4bf2350e7" providerId="AD" clId="Web-{4556D956-59B6-3A1D-3A54-34402163D14D}" dt="2019-05-09T08:33:44.524" v="13" actId="20577"/>
        <pc:sldMkLst>
          <pc:docMk/>
          <pc:sldMk cId="241086178" sldId="844"/>
        </pc:sldMkLst>
        <pc:spChg chg="mod">
          <ac:chgData name="Wheeler, Julie" userId="S::249225@croydon.gov.uk::845ae9f3-6c3c-40f1-a9ad-64c4bf2350e7" providerId="AD" clId="Web-{4556D956-59B6-3A1D-3A54-34402163D14D}" dt="2019-05-09T08:33:44.524" v="13" actId="20577"/>
          <ac:spMkLst>
            <pc:docMk/>
            <pc:sldMk cId="241086178" sldId="844"/>
            <ac:spMk id="2" creationId="{41137598-CD08-4C48-A92D-B67A5B821361}"/>
          </ac:spMkLst>
        </pc:spChg>
      </pc:sldChg>
      <pc:sldChg chg="modSp new">
        <pc:chgData name="Wheeler, Julie" userId="S::249225@croydon.gov.uk::845ae9f3-6c3c-40f1-a9ad-64c4bf2350e7" providerId="AD" clId="Web-{4556D956-59B6-3A1D-3A54-34402163D14D}" dt="2019-05-09T08:35:14.555" v="94" actId="20577"/>
        <pc:sldMkLst>
          <pc:docMk/>
          <pc:sldMk cId="3003548362" sldId="845"/>
        </pc:sldMkLst>
        <pc:spChg chg="mod">
          <ac:chgData name="Wheeler, Julie" userId="S::249225@croydon.gov.uk::845ae9f3-6c3c-40f1-a9ad-64c4bf2350e7" providerId="AD" clId="Web-{4556D956-59B6-3A1D-3A54-34402163D14D}" dt="2019-05-09T08:35:14.555" v="94" actId="20577"/>
          <ac:spMkLst>
            <pc:docMk/>
            <pc:sldMk cId="3003548362" sldId="845"/>
            <ac:spMk id="2" creationId="{951500AA-22E8-4C43-945A-BA9517550FDA}"/>
          </ac:spMkLst>
        </pc:spChg>
      </pc:sldChg>
      <pc:sldChg chg="modSp new">
        <pc:chgData name="Wheeler, Julie" userId="S::249225@croydon.gov.uk::845ae9f3-6c3c-40f1-a9ad-64c4bf2350e7" providerId="AD" clId="Web-{4556D956-59B6-3A1D-3A54-34402163D14D}" dt="2019-05-09T08:35:06.227" v="92" actId="20577"/>
        <pc:sldMkLst>
          <pc:docMk/>
          <pc:sldMk cId="3759943738" sldId="846"/>
        </pc:sldMkLst>
        <pc:spChg chg="mod">
          <ac:chgData name="Wheeler, Julie" userId="S::249225@croydon.gov.uk::845ae9f3-6c3c-40f1-a9ad-64c4bf2350e7" providerId="AD" clId="Web-{4556D956-59B6-3A1D-3A54-34402163D14D}" dt="2019-05-09T08:35:06.227" v="92" actId="20577"/>
          <ac:spMkLst>
            <pc:docMk/>
            <pc:sldMk cId="3759943738" sldId="846"/>
            <ac:spMk id="2" creationId="{F4D5E465-BCCB-44B0-A30E-848F13A667CD}"/>
          </ac:spMkLst>
        </pc:spChg>
      </pc:sldChg>
    </pc:docChg>
  </pc:docChgLst>
  <pc:docChgLst>
    <pc:chgData name="Butt, Henry" userId="S::097444@croydon.gov.uk::5ded9784-7b69-4809-b6c2-b1719bef27bf" providerId="AD" clId="Web-{437F3A57-A55D-254B-AD11-DB05F9470E06}"/>
    <pc:docChg chg="modSld">
      <pc:chgData name="Butt, Henry" userId="S::097444@croydon.gov.uk::5ded9784-7b69-4809-b6c2-b1719bef27bf" providerId="AD" clId="Web-{437F3A57-A55D-254B-AD11-DB05F9470E06}" dt="2019-05-15T12:23:55.193" v="2" actId="20577"/>
      <pc:docMkLst>
        <pc:docMk/>
      </pc:docMkLst>
      <pc:sldChg chg="modSp">
        <pc:chgData name="Butt, Henry" userId="S::097444@croydon.gov.uk::5ded9784-7b69-4809-b6c2-b1719bef27bf" providerId="AD" clId="Web-{437F3A57-A55D-254B-AD11-DB05F9470E06}" dt="2019-05-15T12:23:55.193" v="2" actId="20577"/>
        <pc:sldMkLst>
          <pc:docMk/>
          <pc:sldMk cId="3029233649" sldId="847"/>
        </pc:sldMkLst>
        <pc:spChg chg="mod">
          <ac:chgData name="Butt, Henry" userId="S::097444@croydon.gov.uk::5ded9784-7b69-4809-b6c2-b1719bef27bf" providerId="AD" clId="Web-{437F3A57-A55D-254B-AD11-DB05F9470E06}" dt="2019-05-15T12:23:55.193" v="2" actId="20577"/>
          <ac:spMkLst>
            <pc:docMk/>
            <pc:sldMk cId="3029233649" sldId="847"/>
            <ac:spMk id="3" creationId="{61674704-8D6F-4584-834B-589AE8AABDB8}"/>
          </ac:spMkLst>
        </pc:spChg>
      </pc:sldChg>
    </pc:docChg>
  </pc:docChgLst>
  <pc:docChgLst>
    <pc:chgData name="Bashford, Simon" userId="S::435015@croydon.gov.uk::0ccd7925-c24f-487a-959b-438507c9a4b7" providerId="AD" clId="Web-{114BBD23-A1CA-4A9A-B908-CB179EE4A02E}"/>
    <pc:docChg chg="modSld">
      <pc:chgData name="Bashford, Simon" userId="S::435015@croydon.gov.uk::0ccd7925-c24f-487a-959b-438507c9a4b7" providerId="AD" clId="Web-{114BBD23-A1CA-4A9A-B908-CB179EE4A02E}" dt="2019-05-17T14:17:31.794" v="327"/>
      <pc:docMkLst>
        <pc:docMk/>
      </pc:docMkLst>
      <pc:sldChg chg="addSp modSp">
        <pc:chgData name="Bashford, Simon" userId="S::435015@croydon.gov.uk::0ccd7925-c24f-487a-959b-438507c9a4b7" providerId="AD" clId="Web-{114BBD23-A1CA-4A9A-B908-CB179EE4A02E}" dt="2019-05-17T14:17:31.794" v="327"/>
        <pc:sldMkLst>
          <pc:docMk/>
          <pc:sldMk cId="3003548362" sldId="845"/>
        </pc:sldMkLst>
        <pc:spChg chg="mod">
          <ac:chgData name="Bashford, Simon" userId="S::435015@croydon.gov.uk::0ccd7925-c24f-487a-959b-438507c9a4b7" providerId="AD" clId="Web-{114BBD23-A1CA-4A9A-B908-CB179EE4A02E}" dt="2019-05-17T14:10:03.839" v="10" actId="20577"/>
          <ac:spMkLst>
            <pc:docMk/>
            <pc:sldMk cId="3003548362" sldId="845"/>
            <ac:spMk id="2" creationId="{951500AA-22E8-4C43-945A-BA9517550FDA}"/>
          </ac:spMkLst>
        </pc:spChg>
        <pc:graphicFrameChg chg="add mod modGraphic">
          <ac:chgData name="Bashford, Simon" userId="S::435015@croydon.gov.uk::0ccd7925-c24f-487a-959b-438507c9a4b7" providerId="AD" clId="Web-{114BBD23-A1CA-4A9A-B908-CB179EE4A02E}" dt="2019-05-17T14:17:31.794" v="327"/>
          <ac:graphicFrameMkLst>
            <pc:docMk/>
            <pc:sldMk cId="3003548362" sldId="845"/>
            <ac:graphicFrameMk id="4" creationId="{F982C95C-2230-4F73-BFFE-F3788E176981}"/>
          </ac:graphicFrameMkLst>
        </pc:graphicFrameChg>
      </pc:sldChg>
    </pc:docChg>
  </pc:docChgLst>
  <pc:docChgLst>
    <pc:chgData name="Talbot, Alex" userId="S::097445@croydon.gov.uk::2e359fc2-acc1-4d79-bd57-d83855c21d06" providerId="AD" clId="Web-{41964821-C9D3-43A8-B399-BD1C8AAC41E3}"/>
    <pc:docChg chg="addSld modSld sldOrd">
      <pc:chgData name="Talbot, Alex" userId="S::097445@croydon.gov.uk::2e359fc2-acc1-4d79-bd57-d83855c21d06" providerId="AD" clId="Web-{41964821-C9D3-43A8-B399-BD1C8AAC41E3}" dt="2019-05-20T10:49:49.676" v="121"/>
      <pc:docMkLst>
        <pc:docMk/>
      </pc:docMkLst>
      <pc:sldChg chg="modSp">
        <pc:chgData name="Talbot, Alex" userId="S::097445@croydon.gov.uk::2e359fc2-acc1-4d79-bd57-d83855c21d06" providerId="AD" clId="Web-{41964821-C9D3-43A8-B399-BD1C8AAC41E3}" dt="2019-05-20T10:49:49.676" v="121"/>
        <pc:sldMkLst>
          <pc:docMk/>
          <pc:sldMk cId="2078240094" sldId="851"/>
        </pc:sldMkLst>
        <pc:graphicFrameChg chg="mod modGraphic">
          <ac:chgData name="Talbot, Alex" userId="S::097445@croydon.gov.uk::2e359fc2-acc1-4d79-bd57-d83855c21d06" providerId="AD" clId="Web-{41964821-C9D3-43A8-B399-BD1C8AAC41E3}" dt="2019-05-20T10:49:49.676" v="121"/>
          <ac:graphicFrameMkLst>
            <pc:docMk/>
            <pc:sldMk cId="2078240094" sldId="851"/>
            <ac:graphicFrameMk id="5" creationId="{00000000-0000-0000-0000-000000000000}"/>
          </ac:graphicFrameMkLst>
        </pc:graphicFrameChg>
      </pc:sldChg>
      <pc:sldChg chg="add ord replId">
        <pc:chgData name="Talbot, Alex" userId="S::097445@croydon.gov.uk::2e359fc2-acc1-4d79-bd57-d83855c21d06" providerId="AD" clId="Web-{41964821-C9D3-43A8-B399-BD1C8AAC41E3}" dt="2019-05-20T09:43:56.359" v="1"/>
        <pc:sldMkLst>
          <pc:docMk/>
          <pc:sldMk cId="996276529" sldId="873"/>
        </pc:sldMkLst>
      </pc:sldChg>
    </pc:docChg>
  </pc:docChgLst>
  <pc:docChgLst>
    <pc:chgData name="Dave-Shah, Rakhee" userId="S::496895@croydon.gov.uk::25d1a59a-41d9-441f-a3f5-290f77ee298e" providerId="AD" clId="Web-{F609DBB8-1C49-709E-E5AA-3E68C2BFA5DB}"/>
    <pc:docChg chg="modSld">
      <pc:chgData name="Dave-Shah, Rakhee" userId="S::496895@croydon.gov.uk::25d1a59a-41d9-441f-a3f5-290f77ee298e" providerId="AD" clId="Web-{F609DBB8-1C49-709E-E5AA-3E68C2BFA5DB}" dt="2019-05-17T16:37:46.612" v="21"/>
      <pc:docMkLst>
        <pc:docMk/>
      </pc:docMkLst>
      <pc:sldChg chg="modSp">
        <pc:chgData name="Dave-Shah, Rakhee" userId="S::496895@croydon.gov.uk::25d1a59a-41d9-441f-a3f5-290f77ee298e" providerId="AD" clId="Web-{F609DBB8-1C49-709E-E5AA-3E68C2BFA5DB}" dt="2019-05-17T16:28:30.838" v="10" actId="20577"/>
        <pc:sldMkLst>
          <pc:docMk/>
          <pc:sldMk cId="3028281085" sldId="848"/>
        </pc:sldMkLst>
        <pc:spChg chg="mod">
          <ac:chgData name="Dave-Shah, Rakhee" userId="S::496895@croydon.gov.uk::25d1a59a-41d9-441f-a3f5-290f77ee298e" providerId="AD" clId="Web-{F609DBB8-1C49-709E-E5AA-3E68C2BFA5DB}" dt="2019-05-17T16:28:30.838" v="10" actId="20577"/>
          <ac:spMkLst>
            <pc:docMk/>
            <pc:sldMk cId="3028281085" sldId="848"/>
            <ac:spMk id="6" creationId="{3DF7A815-E329-49C6-849A-3BD5388E7459}"/>
          </ac:spMkLst>
        </pc:spChg>
      </pc:sldChg>
      <pc:sldChg chg="modSp">
        <pc:chgData name="Dave-Shah, Rakhee" userId="S::496895@croydon.gov.uk::25d1a59a-41d9-441f-a3f5-290f77ee298e" providerId="AD" clId="Web-{F609DBB8-1C49-709E-E5AA-3E68C2BFA5DB}" dt="2019-05-17T16:37:46.612" v="21"/>
        <pc:sldMkLst>
          <pc:docMk/>
          <pc:sldMk cId="1734698269" sldId="850"/>
        </pc:sldMkLst>
        <pc:graphicFrameChg chg="mod modGraphic">
          <ac:chgData name="Dave-Shah, Rakhee" userId="S::496895@croydon.gov.uk::25d1a59a-41d9-441f-a3f5-290f77ee298e" providerId="AD" clId="Web-{F609DBB8-1C49-709E-E5AA-3E68C2BFA5DB}" dt="2019-05-17T16:37:46.612" v="21"/>
          <ac:graphicFrameMkLst>
            <pc:docMk/>
            <pc:sldMk cId="1734698269" sldId="850"/>
            <ac:graphicFrameMk id="12" creationId="{00000000-0000-0000-0000-000000000000}"/>
          </ac:graphicFrameMkLst>
        </pc:graphicFrameChg>
      </pc:sldChg>
    </pc:docChg>
  </pc:docChgLst>
  <pc:docChgLst>
    <pc:chgData name="Talbot, Alex" userId="S::097445@croydon.gov.uk::2e359fc2-acc1-4d79-bd57-d83855c21d06" providerId="AD" clId="Web-{09742C2D-3B96-23C4-C836-C9A18D98ADCD}"/>
    <pc:docChg chg="modSld sldOrd">
      <pc:chgData name="Talbot, Alex" userId="S::097445@croydon.gov.uk::2e359fc2-acc1-4d79-bd57-d83855c21d06" providerId="AD" clId="Web-{09742C2D-3B96-23C4-C836-C9A18D98ADCD}" dt="2019-05-16T16:58:35.331" v="2188"/>
      <pc:docMkLst>
        <pc:docMk/>
      </pc:docMkLst>
      <pc:sldChg chg="ord">
        <pc:chgData name="Talbot, Alex" userId="S::097445@croydon.gov.uk::2e359fc2-acc1-4d79-bd57-d83855c21d06" providerId="AD" clId="Web-{09742C2D-3B96-23C4-C836-C9A18D98ADCD}" dt="2019-05-16T16:35:49.983" v="817"/>
        <pc:sldMkLst>
          <pc:docMk/>
          <pc:sldMk cId="3003548362" sldId="845"/>
        </pc:sldMkLst>
      </pc:sldChg>
      <pc:sldChg chg="addSp delSp modSp">
        <pc:chgData name="Talbot, Alex" userId="S::097445@croydon.gov.uk::2e359fc2-acc1-4d79-bd57-d83855c21d06" providerId="AD" clId="Web-{09742C2D-3B96-23C4-C836-C9A18D98ADCD}" dt="2019-05-16T16:32:11.233" v="814" actId="20577"/>
        <pc:sldMkLst>
          <pc:docMk/>
          <pc:sldMk cId="2078240094" sldId="851"/>
        </pc:sldMkLst>
        <pc:spChg chg="add del mod">
          <ac:chgData name="Talbot, Alex" userId="S::097445@croydon.gov.uk::2e359fc2-acc1-4d79-bd57-d83855c21d06" providerId="AD" clId="Web-{09742C2D-3B96-23C4-C836-C9A18D98ADCD}" dt="2019-05-16T16:32:11.233" v="814" actId="20577"/>
          <ac:spMkLst>
            <pc:docMk/>
            <pc:sldMk cId="2078240094" sldId="851"/>
            <ac:spMk id="3" creationId="{291F436E-8F24-45B6-9922-36B8C51E5637}"/>
          </ac:spMkLst>
        </pc:spChg>
        <pc:spChg chg="del">
          <ac:chgData name="Talbot, Alex" userId="S::097445@croydon.gov.uk::2e359fc2-acc1-4d79-bd57-d83855c21d06" providerId="AD" clId="Web-{09742C2D-3B96-23C4-C836-C9A18D98ADCD}" dt="2019-05-16T16:19:03.152" v="0"/>
          <ac:spMkLst>
            <pc:docMk/>
            <pc:sldMk cId="2078240094" sldId="851"/>
            <ac:spMk id="4" creationId="{06239909-9D7C-48FE-8306-8B6AD41B5EB7}"/>
          </ac:spMkLst>
        </pc:spChg>
        <pc:spChg chg="add del mod">
          <ac:chgData name="Talbot, Alex" userId="S::097445@croydon.gov.uk::2e359fc2-acc1-4d79-bd57-d83855c21d06" providerId="AD" clId="Web-{09742C2D-3B96-23C4-C836-C9A18D98ADCD}" dt="2019-05-16T16:24:54.919" v="668"/>
          <ac:spMkLst>
            <pc:docMk/>
            <pc:sldMk cId="2078240094" sldId="851"/>
            <ac:spMk id="6" creationId="{6A699014-6375-41DD-9D7A-E6138B9C286E}"/>
          </ac:spMkLst>
        </pc:spChg>
        <pc:spChg chg="add del mod">
          <ac:chgData name="Talbot, Alex" userId="S::097445@croydon.gov.uk::2e359fc2-acc1-4d79-bd57-d83855c21d06" providerId="AD" clId="Web-{09742C2D-3B96-23C4-C836-C9A18D98ADCD}" dt="2019-05-16T16:24:48.028" v="663"/>
          <ac:spMkLst>
            <pc:docMk/>
            <pc:sldMk cId="2078240094" sldId="851"/>
            <ac:spMk id="7" creationId="{6FC836CF-F909-4F94-AA98-16A775F5FB01}"/>
          </ac:spMkLst>
        </pc:spChg>
        <pc:graphicFrameChg chg="mod modGraphic">
          <ac:chgData name="Talbot, Alex" userId="S::097445@croydon.gov.uk::2e359fc2-acc1-4d79-bd57-d83855c21d06" providerId="AD" clId="Web-{09742C2D-3B96-23C4-C836-C9A18D98ADCD}" dt="2019-05-16T16:25:06.607" v="691"/>
          <ac:graphicFrameMkLst>
            <pc:docMk/>
            <pc:sldMk cId="2078240094" sldId="851"/>
            <ac:graphicFrameMk id="5" creationId="{00000000-0000-0000-0000-000000000000}"/>
          </ac:graphicFrameMkLst>
        </pc:graphicFrameChg>
      </pc:sldChg>
      <pc:sldChg chg="addSp modSp">
        <pc:chgData name="Talbot, Alex" userId="S::097445@croydon.gov.uk::2e359fc2-acc1-4d79-bd57-d83855c21d06" providerId="AD" clId="Web-{09742C2D-3B96-23C4-C836-C9A18D98ADCD}" dt="2019-05-16T16:45:47.298" v="1647" actId="20577"/>
        <pc:sldMkLst>
          <pc:docMk/>
          <pc:sldMk cId="1453544522" sldId="857"/>
        </pc:sldMkLst>
        <pc:spChg chg="mod">
          <ac:chgData name="Talbot, Alex" userId="S::097445@croydon.gov.uk::2e359fc2-acc1-4d79-bd57-d83855c21d06" providerId="AD" clId="Web-{09742C2D-3B96-23C4-C836-C9A18D98ADCD}" dt="2019-05-16T16:45:47.298" v="1647" actId="20577"/>
          <ac:spMkLst>
            <pc:docMk/>
            <pc:sldMk cId="1453544522" sldId="857"/>
            <ac:spMk id="2" creationId="{951500AA-22E8-4C43-945A-BA9517550FDA}"/>
          </ac:spMkLst>
        </pc:spChg>
        <pc:spChg chg="add mod">
          <ac:chgData name="Talbot, Alex" userId="S::097445@croydon.gov.uk::2e359fc2-acc1-4d79-bd57-d83855c21d06" providerId="AD" clId="Web-{09742C2D-3B96-23C4-C836-C9A18D98ADCD}" dt="2019-05-16T16:43:28.110" v="1643" actId="20577"/>
          <ac:spMkLst>
            <pc:docMk/>
            <pc:sldMk cId="1453544522" sldId="857"/>
            <ac:spMk id="3" creationId="{D267773A-49D4-4172-B174-06D991F94DF1}"/>
          </ac:spMkLst>
        </pc:spChg>
      </pc:sldChg>
      <pc:sldChg chg="addSp delSp modSp ord">
        <pc:chgData name="Talbot, Alex" userId="S::097445@croydon.gov.uk::2e359fc2-acc1-4d79-bd57-d83855c21d06" providerId="AD" clId="Web-{09742C2D-3B96-23C4-C836-C9A18D98ADCD}" dt="2019-05-16T16:58:35.331" v="2188"/>
        <pc:sldMkLst>
          <pc:docMk/>
          <pc:sldMk cId="3796351993" sldId="863"/>
        </pc:sldMkLst>
        <pc:spChg chg="mod">
          <ac:chgData name="Talbot, Alex" userId="S::097445@croydon.gov.uk::2e359fc2-acc1-4d79-bd57-d83855c21d06" providerId="AD" clId="Web-{09742C2D-3B96-23C4-C836-C9A18D98ADCD}" dt="2019-05-16T16:47:15.832" v="1717" actId="14100"/>
          <ac:spMkLst>
            <pc:docMk/>
            <pc:sldMk cId="3796351993" sldId="863"/>
            <ac:spMk id="2" creationId="{951500AA-22E8-4C43-945A-BA9517550FDA}"/>
          </ac:spMkLst>
        </pc:spChg>
        <pc:spChg chg="add del mod">
          <ac:chgData name="Talbot, Alex" userId="S::097445@croydon.gov.uk::2e359fc2-acc1-4d79-bd57-d83855c21d06" providerId="AD" clId="Web-{09742C2D-3B96-23C4-C836-C9A18D98ADCD}" dt="2019-05-16T16:38:41.906" v="833"/>
          <ac:spMkLst>
            <pc:docMk/>
            <pc:sldMk cId="3796351993" sldId="863"/>
            <ac:spMk id="3" creationId="{BFB3BA00-4B66-44A2-BF0A-C9DB9ED334EA}"/>
          </ac:spMkLst>
        </pc:spChg>
        <pc:graphicFrameChg chg="add del mod modGraphic">
          <ac:chgData name="Talbot, Alex" userId="S::097445@croydon.gov.uk::2e359fc2-acc1-4d79-bd57-d83855c21d06" providerId="AD" clId="Web-{09742C2D-3B96-23C4-C836-C9A18D98ADCD}" dt="2019-05-16T16:58:35.331" v="2188"/>
          <ac:graphicFrameMkLst>
            <pc:docMk/>
            <pc:sldMk cId="3796351993" sldId="863"/>
            <ac:graphicFrameMk id="4" creationId="{2E90F80E-A5F6-4858-BFA7-BE7B445F2629}"/>
          </ac:graphicFrameMkLst>
        </pc:graphicFrameChg>
      </pc:sldChg>
      <pc:sldChg chg="modSp">
        <pc:chgData name="Talbot, Alex" userId="S::097445@croydon.gov.uk::2e359fc2-acc1-4d79-bd57-d83855c21d06" providerId="AD" clId="Web-{09742C2D-3B96-23C4-C836-C9A18D98ADCD}" dt="2019-05-16T16:46:34.548" v="1716" actId="20577"/>
        <pc:sldMkLst>
          <pc:docMk/>
          <pc:sldMk cId="3448438436" sldId="868"/>
        </pc:sldMkLst>
        <pc:spChg chg="mod">
          <ac:chgData name="Talbot, Alex" userId="S::097445@croydon.gov.uk::2e359fc2-acc1-4d79-bd57-d83855c21d06" providerId="AD" clId="Web-{09742C2D-3B96-23C4-C836-C9A18D98ADCD}" dt="2019-05-16T16:46:34.548" v="1716" actId="20577"/>
          <ac:spMkLst>
            <pc:docMk/>
            <pc:sldMk cId="3448438436" sldId="868"/>
            <ac:spMk id="2" creationId="{8845CE91-1DCF-480D-AF7B-599FDAB39CC4}"/>
          </ac:spMkLst>
        </pc:spChg>
      </pc:sldChg>
      <pc:sldChg chg="addSp delSp modSp">
        <pc:chgData name="Talbot, Alex" userId="S::097445@croydon.gov.uk::2e359fc2-acc1-4d79-bd57-d83855c21d06" providerId="AD" clId="Web-{09742C2D-3B96-23C4-C836-C9A18D98ADCD}" dt="2019-05-16T16:57:21.362" v="2178" actId="20577"/>
        <pc:sldMkLst>
          <pc:docMk/>
          <pc:sldMk cId="1449005804" sldId="869"/>
        </pc:sldMkLst>
        <pc:spChg chg="mod">
          <ac:chgData name="Talbot, Alex" userId="S::097445@croydon.gov.uk::2e359fc2-acc1-4d79-bd57-d83855c21d06" providerId="AD" clId="Web-{09742C2D-3B96-23C4-C836-C9A18D98ADCD}" dt="2019-05-16T16:57:21.362" v="2178" actId="20577"/>
          <ac:spMkLst>
            <pc:docMk/>
            <pc:sldMk cId="1449005804" sldId="869"/>
            <ac:spMk id="3" creationId="{00000000-0000-0000-0000-000000000000}"/>
          </ac:spMkLst>
        </pc:spChg>
        <pc:spChg chg="add del">
          <ac:chgData name="Talbot, Alex" userId="S::097445@croydon.gov.uk::2e359fc2-acc1-4d79-bd57-d83855c21d06" providerId="AD" clId="Web-{09742C2D-3B96-23C4-C836-C9A18D98ADCD}" dt="2019-05-16T16:55:16.690" v="2068"/>
          <ac:spMkLst>
            <pc:docMk/>
            <pc:sldMk cId="1449005804" sldId="869"/>
            <ac:spMk id="5" creationId="{63BB8342-4DDA-41D2-9C40-86D1842F81F4}"/>
          </ac:spMkLst>
        </pc:spChg>
      </pc:sldChg>
    </pc:docChg>
  </pc:docChgLst>
  <pc:docChgLst>
    <pc:chgData name="Talbot, Alex" userId="S::097445@croydon.gov.uk::2e359fc2-acc1-4d79-bd57-d83855c21d06" providerId="AD" clId="Web-{68EB3966-20FF-579F-FD38-C300E1463669}"/>
    <pc:docChg chg="addSld delSld modSld sldOrd">
      <pc:chgData name="Talbot, Alex" userId="S::097445@croydon.gov.uk::2e359fc2-acc1-4d79-bd57-d83855c21d06" providerId="AD" clId="Web-{68EB3966-20FF-579F-FD38-C300E1463669}" dt="2019-05-17T15:37:59.139" v="18"/>
      <pc:docMkLst>
        <pc:docMk/>
      </pc:docMkLst>
      <pc:sldChg chg="modSp">
        <pc:chgData name="Talbot, Alex" userId="S::097445@croydon.gov.uk::2e359fc2-acc1-4d79-bd57-d83855c21d06" providerId="AD" clId="Web-{68EB3966-20FF-579F-FD38-C300E1463669}" dt="2019-05-17T15:35:46.921" v="10"/>
        <pc:sldMkLst>
          <pc:docMk/>
          <pc:sldMk cId="2078240094" sldId="851"/>
        </pc:sldMkLst>
        <pc:graphicFrameChg chg="mod modGraphic">
          <ac:chgData name="Talbot, Alex" userId="S::097445@croydon.gov.uk::2e359fc2-acc1-4d79-bd57-d83855c21d06" providerId="AD" clId="Web-{68EB3966-20FF-579F-FD38-C300E1463669}" dt="2019-05-17T15:35:46.921" v="10"/>
          <ac:graphicFrameMkLst>
            <pc:docMk/>
            <pc:sldMk cId="2078240094" sldId="851"/>
            <ac:graphicFrameMk id="5" creationId="{00000000-0000-0000-0000-000000000000}"/>
          </ac:graphicFrameMkLst>
        </pc:graphicFrameChg>
      </pc:sldChg>
      <pc:sldChg chg="modSp">
        <pc:chgData name="Talbot, Alex" userId="S::097445@croydon.gov.uk::2e359fc2-acc1-4d79-bd57-d83855c21d06" providerId="AD" clId="Web-{68EB3966-20FF-579F-FD38-C300E1463669}" dt="2019-05-17T15:27:50.688" v="8" actId="20577"/>
        <pc:sldMkLst>
          <pc:docMk/>
          <pc:sldMk cId="774521525" sldId="855"/>
        </pc:sldMkLst>
        <pc:spChg chg="mod">
          <ac:chgData name="Talbot, Alex" userId="S::097445@croydon.gov.uk::2e359fc2-acc1-4d79-bd57-d83855c21d06" providerId="AD" clId="Web-{68EB3966-20FF-579F-FD38-C300E1463669}" dt="2019-05-17T15:27:50.688" v="8" actId="20577"/>
          <ac:spMkLst>
            <pc:docMk/>
            <pc:sldMk cId="774521525" sldId="855"/>
            <ac:spMk id="2" creationId="{00000000-0000-0000-0000-000000000000}"/>
          </ac:spMkLst>
        </pc:spChg>
      </pc:sldChg>
      <pc:sldChg chg="ord">
        <pc:chgData name="Talbot, Alex" userId="S::097445@croydon.gov.uk::2e359fc2-acc1-4d79-bd57-d83855c21d06" providerId="AD" clId="Web-{68EB3966-20FF-579F-FD38-C300E1463669}" dt="2019-05-17T15:37:52.155" v="17"/>
        <pc:sldMkLst>
          <pc:docMk/>
          <pc:sldMk cId="1593550025" sldId="856"/>
        </pc:sldMkLst>
      </pc:sldChg>
      <pc:sldChg chg="ord">
        <pc:chgData name="Talbot, Alex" userId="S::097445@croydon.gov.uk::2e359fc2-acc1-4d79-bd57-d83855c21d06" providerId="AD" clId="Web-{68EB3966-20FF-579F-FD38-C300E1463669}" dt="2019-05-17T15:37:59.139" v="18"/>
        <pc:sldMkLst>
          <pc:docMk/>
          <pc:sldMk cId="2921125348" sldId="870"/>
        </pc:sldMkLst>
      </pc:sldChg>
      <pc:sldChg chg="modSp new del">
        <pc:chgData name="Talbot, Alex" userId="S::097445@croydon.gov.uk::2e359fc2-acc1-4d79-bd57-d83855c21d06" providerId="AD" clId="Web-{68EB3966-20FF-579F-FD38-C300E1463669}" dt="2019-05-17T15:37:19.827" v="16"/>
        <pc:sldMkLst>
          <pc:docMk/>
          <pc:sldMk cId="4204530140" sldId="872"/>
        </pc:sldMkLst>
        <pc:spChg chg="mod">
          <ac:chgData name="Talbot, Alex" userId="S::097445@croydon.gov.uk::2e359fc2-acc1-4d79-bd57-d83855c21d06" providerId="AD" clId="Web-{68EB3966-20FF-579F-FD38-C300E1463669}" dt="2019-05-17T15:36:20.155" v="15" actId="20577"/>
          <ac:spMkLst>
            <pc:docMk/>
            <pc:sldMk cId="4204530140" sldId="872"/>
            <ac:spMk id="2" creationId="{E535505E-8CD6-4BD8-AEFD-EC3C1FF28257}"/>
          </ac:spMkLst>
        </pc:spChg>
      </pc:sldChg>
    </pc:docChg>
  </pc:docChgLst>
  <pc:docChgLst>
    <pc:chgData name="Risby,Sarah" userId="S::408901@croydon.gov.uk::434c49a4-c92f-4d4e-857a-80fdbf7500ae" providerId="AD" clId="Web-{897C012E-9B7F-E130-F1CC-2764C92CF902}"/>
    <pc:docChg chg="modSld">
      <pc:chgData name="Risby,Sarah" userId="S::408901@croydon.gov.uk::434c49a4-c92f-4d4e-857a-80fdbf7500ae" providerId="AD" clId="Web-{897C012E-9B7F-E130-F1CC-2764C92CF902}" dt="2019-05-16T13:29:26.440" v="0" actId="20577"/>
      <pc:docMkLst>
        <pc:docMk/>
      </pc:docMkLst>
      <pc:sldChg chg="modSp">
        <pc:chgData name="Risby,Sarah" userId="S::408901@croydon.gov.uk::434c49a4-c92f-4d4e-857a-80fdbf7500ae" providerId="AD" clId="Web-{897C012E-9B7F-E130-F1CC-2764C92CF902}" dt="2019-05-16T13:29:26.440" v="0" actId="20577"/>
        <pc:sldMkLst>
          <pc:docMk/>
          <pc:sldMk cId="2534692338" sldId="866"/>
        </pc:sldMkLst>
        <pc:spChg chg="mod">
          <ac:chgData name="Risby,Sarah" userId="S::408901@croydon.gov.uk::434c49a4-c92f-4d4e-857a-80fdbf7500ae" providerId="AD" clId="Web-{897C012E-9B7F-E130-F1CC-2764C92CF902}" dt="2019-05-16T13:29:26.440" v="0" actId="20577"/>
          <ac:spMkLst>
            <pc:docMk/>
            <pc:sldMk cId="2534692338" sldId="866"/>
            <ac:spMk id="2" creationId="{00000000-0000-0000-0000-000000000000}"/>
          </ac:spMkLst>
        </pc:spChg>
      </pc:sldChg>
    </pc:docChg>
  </pc:docChgLst>
  <pc:docChgLst>
    <pc:chgData name="Wheeler, Julie" userId="S::249225@croydon.gov.uk::845ae9f3-6c3c-40f1-a9ad-64c4bf2350e7" providerId="AD" clId="Web-{C58EE5A3-C9DE-9CE3-0445-1AC7D708EEB9}"/>
    <pc:docChg chg="addSld">
      <pc:chgData name="Wheeler, Julie" userId="S::249225@croydon.gov.uk::845ae9f3-6c3c-40f1-a9ad-64c4bf2350e7" providerId="AD" clId="Web-{C58EE5A3-C9DE-9CE3-0445-1AC7D708EEB9}" dt="2019-05-08T11:48:51.638" v="0"/>
      <pc:docMkLst>
        <pc:docMk/>
      </pc:docMkLst>
      <pc:sldChg chg="new">
        <pc:chgData name="Wheeler, Julie" userId="S::249225@croydon.gov.uk::845ae9f3-6c3c-40f1-a9ad-64c4bf2350e7" providerId="AD" clId="Web-{C58EE5A3-C9DE-9CE3-0445-1AC7D708EEB9}" dt="2019-05-08T11:48:51.638" v="0"/>
        <pc:sldMkLst>
          <pc:docMk/>
          <pc:sldMk cId="241086178" sldId="844"/>
        </pc:sldMkLst>
      </pc:sldChg>
    </pc:docChg>
  </pc:docChgLst>
  <pc:docChgLst>
    <pc:chgData name="Butt, Henry" userId="S::097444@croydon.gov.uk::5ded9784-7b69-4809-b6c2-b1719bef27bf" providerId="AD" clId="Web-{6E7FCBF0-F625-61D3-32B2-1B68BF8E2893}"/>
    <pc:docChg chg="modSld">
      <pc:chgData name="Butt, Henry" userId="S::097444@croydon.gov.uk::5ded9784-7b69-4809-b6c2-b1719bef27bf" providerId="AD" clId="Web-{6E7FCBF0-F625-61D3-32B2-1B68BF8E2893}" dt="2019-05-13T10:15:39.965" v="115" actId="1076"/>
      <pc:docMkLst>
        <pc:docMk/>
      </pc:docMkLst>
      <pc:sldChg chg="modSp">
        <pc:chgData name="Butt, Henry" userId="S::097444@croydon.gov.uk::5ded9784-7b69-4809-b6c2-b1719bef27bf" providerId="AD" clId="Web-{6E7FCBF0-F625-61D3-32B2-1B68BF8E2893}" dt="2019-05-13T10:15:39.965" v="115" actId="1076"/>
        <pc:sldMkLst>
          <pc:docMk/>
          <pc:sldMk cId="241086178" sldId="844"/>
        </pc:sldMkLst>
        <pc:spChg chg="mod">
          <ac:chgData name="Butt, Henry" userId="S::097444@croydon.gov.uk::5ded9784-7b69-4809-b6c2-b1719bef27bf" providerId="AD" clId="Web-{6E7FCBF0-F625-61D3-32B2-1B68BF8E2893}" dt="2019-05-13T09:33:16.702" v="40" actId="20577"/>
          <ac:spMkLst>
            <pc:docMk/>
            <pc:sldMk cId="241086178" sldId="844"/>
            <ac:spMk id="3" creationId="{5BD5EBC0-3539-4FF0-8889-0A9E3378A15D}"/>
          </ac:spMkLst>
        </pc:spChg>
        <pc:spChg chg="mod">
          <ac:chgData name="Butt, Henry" userId="S::097444@croydon.gov.uk::5ded9784-7b69-4809-b6c2-b1719bef27bf" providerId="AD" clId="Web-{6E7FCBF0-F625-61D3-32B2-1B68BF8E2893}" dt="2019-05-13T10:15:39.965" v="115" actId="1076"/>
          <ac:spMkLst>
            <pc:docMk/>
            <pc:sldMk cId="241086178" sldId="844"/>
            <ac:spMk id="4" creationId="{6935F7E7-9836-4F41-A6FA-4BEF88107015}"/>
          </ac:spMkLst>
        </pc:spChg>
      </pc:sldChg>
      <pc:sldChg chg="modSp">
        <pc:chgData name="Butt, Henry" userId="S::097444@croydon.gov.uk::5ded9784-7b69-4809-b6c2-b1719bef27bf" providerId="AD" clId="Web-{6E7FCBF0-F625-61D3-32B2-1B68BF8E2893}" dt="2019-05-13T09:36:14.701" v="95" actId="20577"/>
        <pc:sldMkLst>
          <pc:docMk/>
          <pc:sldMk cId="3029233649" sldId="847"/>
        </pc:sldMkLst>
        <pc:spChg chg="mod">
          <ac:chgData name="Butt, Henry" userId="S::097444@croydon.gov.uk::5ded9784-7b69-4809-b6c2-b1719bef27bf" providerId="AD" clId="Web-{6E7FCBF0-F625-61D3-32B2-1B68BF8E2893}" dt="2019-05-13T09:36:14.701" v="95" actId="20577"/>
          <ac:spMkLst>
            <pc:docMk/>
            <pc:sldMk cId="3029233649" sldId="847"/>
            <ac:spMk id="3" creationId="{61674704-8D6F-4584-834B-589AE8AABDB8}"/>
          </ac:spMkLst>
        </pc:spChg>
        <pc:spChg chg="mod">
          <ac:chgData name="Butt, Henry" userId="S::097444@croydon.gov.uk::5ded9784-7b69-4809-b6c2-b1719bef27bf" providerId="AD" clId="Web-{6E7FCBF0-F625-61D3-32B2-1B68BF8E2893}" dt="2019-05-13T09:33:10.718" v="37" actId="20577"/>
          <ac:spMkLst>
            <pc:docMk/>
            <pc:sldMk cId="3029233649" sldId="847"/>
            <ac:spMk id="7" creationId="{BFFCF9F7-5DCB-4704-80A9-E9EF478C1648}"/>
          </ac:spMkLst>
        </pc:spChg>
      </pc:sldChg>
      <pc:sldChg chg="addSp delSp modSp">
        <pc:chgData name="Butt, Henry" userId="S::097444@croydon.gov.uk::5ded9784-7b69-4809-b6c2-b1719bef27bf" providerId="AD" clId="Web-{6E7FCBF0-F625-61D3-32B2-1B68BF8E2893}" dt="2019-05-13T09:36:54.951" v="112" actId="20577"/>
        <pc:sldMkLst>
          <pc:docMk/>
          <pc:sldMk cId="3028281085" sldId="848"/>
        </pc:sldMkLst>
        <pc:spChg chg="mod">
          <ac:chgData name="Butt, Henry" userId="S::097444@croydon.gov.uk::5ded9784-7b69-4809-b6c2-b1719bef27bf" providerId="AD" clId="Web-{6E7FCBF0-F625-61D3-32B2-1B68BF8E2893}" dt="2019-05-13T09:35:12.092" v="85" actId="20577"/>
          <ac:spMkLst>
            <pc:docMk/>
            <pc:sldMk cId="3028281085" sldId="848"/>
            <ac:spMk id="2" creationId="{C893FF65-77ED-4074-BEB2-FBFBE316FBA5}"/>
          </ac:spMkLst>
        </pc:spChg>
        <pc:spChg chg="add mod">
          <ac:chgData name="Butt, Henry" userId="S::097444@croydon.gov.uk::5ded9784-7b69-4809-b6c2-b1719bef27bf" providerId="AD" clId="Web-{6E7FCBF0-F625-61D3-32B2-1B68BF8E2893}" dt="2019-05-13T09:34:53.811" v="83" actId="14100"/>
          <ac:spMkLst>
            <pc:docMk/>
            <pc:sldMk cId="3028281085" sldId="848"/>
            <ac:spMk id="3" creationId="{B8FCC916-B10E-45A8-A12D-2B791F6E9D19}"/>
          </ac:spMkLst>
        </pc:spChg>
        <pc:spChg chg="add del mod">
          <ac:chgData name="Butt, Henry" userId="S::097444@croydon.gov.uk::5ded9784-7b69-4809-b6c2-b1719bef27bf" providerId="AD" clId="Web-{6E7FCBF0-F625-61D3-32B2-1B68BF8E2893}" dt="2019-05-13T09:35:15.342" v="86" actId="1076"/>
          <ac:spMkLst>
            <pc:docMk/>
            <pc:sldMk cId="3028281085" sldId="848"/>
            <ac:spMk id="5" creationId="{AB7D1BCC-E5EE-4F45-8F03-5970B4CB7153}"/>
          </ac:spMkLst>
        </pc:spChg>
        <pc:spChg chg="mod">
          <ac:chgData name="Butt, Henry" userId="S::097444@croydon.gov.uk::5ded9784-7b69-4809-b6c2-b1719bef27bf" providerId="AD" clId="Web-{6E7FCBF0-F625-61D3-32B2-1B68BF8E2893}" dt="2019-05-13T09:36:54.951" v="112" actId="20577"/>
          <ac:spMkLst>
            <pc:docMk/>
            <pc:sldMk cId="3028281085" sldId="848"/>
            <ac:spMk id="6" creationId="{3DF7A815-E329-49C6-849A-3BD5388E7459}"/>
          </ac:spMkLst>
        </pc:spChg>
      </pc:sldChg>
    </pc:docChg>
  </pc:docChgLst>
  <pc:docChgLst>
    <pc:chgData name="Talbot, Alex" userId="S::097445@croydon.gov.uk::2e359fc2-acc1-4d79-bd57-d83855c21d06" providerId="AD" clId="Web-{F4680309-B0A0-863D-F1F3-EFF1944E2C99}"/>
    <pc:docChg chg="modSld">
      <pc:chgData name="Talbot, Alex" userId="S::097445@croydon.gov.uk::2e359fc2-acc1-4d79-bd57-d83855c21d06" providerId="AD" clId="Web-{F4680309-B0A0-863D-F1F3-EFF1944E2C99}" dt="2019-05-16T16:17:15.575" v="685"/>
      <pc:docMkLst>
        <pc:docMk/>
      </pc:docMkLst>
      <pc:sldChg chg="delSp modSp">
        <pc:chgData name="Talbot, Alex" userId="S::097445@croydon.gov.uk::2e359fc2-acc1-4d79-bd57-d83855c21d06" providerId="AD" clId="Web-{F4680309-B0A0-863D-F1F3-EFF1944E2C99}" dt="2019-05-16T16:03:23.898" v="289" actId="20577"/>
        <pc:sldMkLst>
          <pc:docMk/>
          <pc:sldMk cId="3028281085" sldId="848"/>
        </pc:sldMkLst>
        <pc:spChg chg="mod">
          <ac:chgData name="Talbot, Alex" userId="S::097445@croydon.gov.uk::2e359fc2-acc1-4d79-bd57-d83855c21d06" providerId="AD" clId="Web-{F4680309-B0A0-863D-F1F3-EFF1944E2C99}" dt="2019-05-16T15:59:20.927" v="163" actId="1076"/>
          <ac:spMkLst>
            <pc:docMk/>
            <pc:sldMk cId="3028281085" sldId="848"/>
            <ac:spMk id="2" creationId="{C893FF65-77ED-4074-BEB2-FBFBE316FBA5}"/>
          </ac:spMkLst>
        </pc:spChg>
        <pc:spChg chg="del mod">
          <ac:chgData name="Talbot, Alex" userId="S::097445@croydon.gov.uk::2e359fc2-acc1-4d79-bd57-d83855c21d06" providerId="AD" clId="Web-{F4680309-B0A0-863D-F1F3-EFF1944E2C99}" dt="2019-05-16T16:03:07.616" v="276"/>
          <ac:spMkLst>
            <pc:docMk/>
            <pc:sldMk cId="3028281085" sldId="848"/>
            <ac:spMk id="3" creationId="{B8FCC916-B10E-45A8-A12D-2B791F6E9D19}"/>
          </ac:spMkLst>
        </pc:spChg>
        <pc:spChg chg="mod">
          <ac:chgData name="Talbot, Alex" userId="S::097445@croydon.gov.uk::2e359fc2-acc1-4d79-bd57-d83855c21d06" providerId="AD" clId="Web-{F4680309-B0A0-863D-F1F3-EFF1944E2C99}" dt="2019-05-16T15:59:22.021" v="164" actId="1076"/>
          <ac:spMkLst>
            <pc:docMk/>
            <pc:sldMk cId="3028281085" sldId="848"/>
            <ac:spMk id="5" creationId="{AB7D1BCC-E5EE-4F45-8F03-5970B4CB7153}"/>
          </ac:spMkLst>
        </pc:spChg>
        <pc:spChg chg="mod">
          <ac:chgData name="Talbot, Alex" userId="S::097445@croydon.gov.uk::2e359fc2-acc1-4d79-bd57-d83855c21d06" providerId="AD" clId="Web-{F4680309-B0A0-863D-F1F3-EFF1944E2C99}" dt="2019-05-16T16:03:23.898" v="289" actId="20577"/>
          <ac:spMkLst>
            <pc:docMk/>
            <pc:sldMk cId="3028281085" sldId="848"/>
            <ac:spMk id="6" creationId="{3DF7A815-E329-49C6-849A-3BD5388E7459}"/>
          </ac:spMkLst>
        </pc:spChg>
      </pc:sldChg>
      <pc:sldChg chg="addSp delSp modSp">
        <pc:chgData name="Talbot, Alex" userId="S::097445@croydon.gov.uk::2e359fc2-acc1-4d79-bd57-d83855c21d06" providerId="AD" clId="Web-{F4680309-B0A0-863D-F1F3-EFF1944E2C99}" dt="2019-05-16T16:17:15.575" v="685"/>
        <pc:sldMkLst>
          <pc:docMk/>
          <pc:sldMk cId="2078240094" sldId="851"/>
        </pc:sldMkLst>
        <pc:spChg chg="add del mod">
          <ac:chgData name="Talbot, Alex" userId="S::097445@croydon.gov.uk::2e359fc2-acc1-4d79-bd57-d83855c21d06" providerId="AD" clId="Web-{F4680309-B0A0-863D-F1F3-EFF1944E2C99}" dt="2019-05-16T16:16:25.465" v="674"/>
          <ac:spMkLst>
            <pc:docMk/>
            <pc:sldMk cId="2078240094" sldId="851"/>
            <ac:spMk id="3" creationId="{94616255-A588-488C-B6B0-FE1DBB3BCA59}"/>
          </ac:spMkLst>
        </pc:spChg>
        <pc:spChg chg="add mod">
          <ac:chgData name="Talbot, Alex" userId="S::097445@croydon.gov.uk::2e359fc2-acc1-4d79-bd57-d83855c21d06" providerId="AD" clId="Web-{F4680309-B0A0-863D-F1F3-EFF1944E2C99}" dt="2019-05-16T16:17:15.575" v="685"/>
          <ac:spMkLst>
            <pc:docMk/>
            <pc:sldMk cId="2078240094" sldId="851"/>
            <ac:spMk id="4" creationId="{06239909-9D7C-48FE-8306-8B6AD41B5EB7}"/>
          </ac:spMkLst>
        </pc:spChg>
        <pc:graphicFrameChg chg="mod modGraphic">
          <ac:chgData name="Talbot, Alex" userId="S::097445@croydon.gov.uk::2e359fc2-acc1-4d79-bd57-d83855c21d06" providerId="AD" clId="Web-{F4680309-B0A0-863D-F1F3-EFF1944E2C99}" dt="2019-05-16T16:15:37.746" v="667" actId="1076"/>
          <ac:graphicFrameMkLst>
            <pc:docMk/>
            <pc:sldMk cId="2078240094" sldId="851"/>
            <ac:graphicFrameMk id="5" creationId="{00000000-0000-0000-0000-000000000000}"/>
          </ac:graphicFrameMkLst>
        </pc:graphicFrameChg>
      </pc:sldChg>
      <pc:sldChg chg="addSp delSp modSp">
        <pc:chgData name="Talbot, Alex" userId="S::097445@croydon.gov.uk::2e359fc2-acc1-4d79-bd57-d83855c21d06" providerId="AD" clId="Web-{F4680309-B0A0-863D-F1F3-EFF1944E2C99}" dt="2019-05-16T16:15:06.293" v="663" actId="1076"/>
        <pc:sldMkLst>
          <pc:docMk/>
          <pc:sldMk cId="377194870" sldId="862"/>
        </pc:sldMkLst>
        <pc:spChg chg="mod">
          <ac:chgData name="Talbot, Alex" userId="S::097445@croydon.gov.uk::2e359fc2-acc1-4d79-bd57-d83855c21d06" providerId="AD" clId="Web-{F4680309-B0A0-863D-F1F3-EFF1944E2C99}" dt="2019-05-16T16:14:05.855" v="651" actId="20577"/>
          <ac:spMkLst>
            <pc:docMk/>
            <pc:sldMk cId="377194870" sldId="862"/>
            <ac:spMk id="2" creationId="{00000000-0000-0000-0000-000000000000}"/>
          </ac:spMkLst>
        </pc:spChg>
        <pc:spChg chg="add del mod">
          <ac:chgData name="Talbot, Alex" userId="S::097445@croydon.gov.uk::2e359fc2-acc1-4d79-bd57-d83855c21d06" providerId="AD" clId="Web-{F4680309-B0A0-863D-F1F3-EFF1944E2C99}" dt="2019-05-16T16:14:27.542" v="658"/>
          <ac:spMkLst>
            <pc:docMk/>
            <pc:sldMk cId="377194870" sldId="862"/>
            <ac:spMk id="5" creationId="{43267D06-6123-4DE2-B590-5956FC197EE1}"/>
          </ac:spMkLst>
        </pc:spChg>
        <pc:picChg chg="add mod">
          <ac:chgData name="Talbot, Alex" userId="S::097445@croydon.gov.uk::2e359fc2-acc1-4d79-bd57-d83855c21d06" providerId="AD" clId="Web-{F4680309-B0A0-863D-F1F3-EFF1944E2C99}" dt="2019-05-16T16:15:06.293" v="663" actId="1076"/>
          <ac:picMkLst>
            <pc:docMk/>
            <pc:sldMk cId="377194870" sldId="862"/>
            <ac:picMk id="3" creationId="{E942D9EE-7909-4ED3-BFF7-9EA66DD36132}"/>
          </ac:picMkLst>
        </pc:picChg>
      </pc:sldChg>
    </pc:docChg>
  </pc:docChgLst>
  <pc:docChgLst>
    <pc:chgData name="Talbot, Alex" userId="S::097445@croydon.gov.uk::2e359fc2-acc1-4d79-bd57-d83855c21d06" providerId="AD" clId="Web-{ED4FD1A6-F1DB-B049-FA8E-A2C78D2FB094}"/>
    <pc:docChg chg="modSld sldOrd">
      <pc:chgData name="Talbot, Alex" userId="S::097445@croydon.gov.uk::2e359fc2-acc1-4d79-bd57-d83855c21d06" providerId="AD" clId="Web-{ED4FD1A6-F1DB-B049-FA8E-A2C78D2FB094}" dt="2019-05-17T15:40:47.354" v="9"/>
      <pc:docMkLst>
        <pc:docMk/>
      </pc:docMkLst>
      <pc:sldChg chg="modSp">
        <pc:chgData name="Talbot, Alex" userId="S::097445@croydon.gov.uk::2e359fc2-acc1-4d79-bd57-d83855c21d06" providerId="AD" clId="Web-{ED4FD1A6-F1DB-B049-FA8E-A2C78D2FB094}" dt="2019-05-17T15:39:24.371" v="2"/>
        <pc:sldMkLst>
          <pc:docMk/>
          <pc:sldMk cId="1734698269" sldId="850"/>
        </pc:sldMkLst>
        <pc:graphicFrameChg chg="mod modGraphic">
          <ac:chgData name="Talbot, Alex" userId="S::097445@croydon.gov.uk::2e359fc2-acc1-4d79-bd57-d83855c21d06" providerId="AD" clId="Web-{ED4FD1A6-F1DB-B049-FA8E-A2C78D2FB094}" dt="2019-05-17T15:39:24.371" v="2"/>
          <ac:graphicFrameMkLst>
            <pc:docMk/>
            <pc:sldMk cId="1734698269" sldId="850"/>
            <ac:graphicFrameMk id="12" creationId="{00000000-0000-0000-0000-000000000000}"/>
          </ac:graphicFrameMkLst>
        </pc:graphicFrameChg>
      </pc:sldChg>
      <pc:sldChg chg="ord">
        <pc:chgData name="Talbot, Alex" userId="S::097445@croydon.gov.uk::2e359fc2-acc1-4d79-bd57-d83855c21d06" providerId="AD" clId="Web-{ED4FD1A6-F1DB-B049-FA8E-A2C78D2FB094}" dt="2019-05-17T15:40:19.355" v="7"/>
        <pc:sldMkLst>
          <pc:docMk/>
          <pc:sldMk cId="1593550025" sldId="856"/>
        </pc:sldMkLst>
      </pc:sldChg>
      <pc:sldChg chg="ord">
        <pc:chgData name="Talbot, Alex" userId="S::097445@croydon.gov.uk::2e359fc2-acc1-4d79-bd57-d83855c21d06" providerId="AD" clId="Web-{ED4FD1A6-F1DB-B049-FA8E-A2C78D2FB094}" dt="2019-05-17T15:40:47.354" v="9"/>
        <pc:sldMkLst>
          <pc:docMk/>
          <pc:sldMk cId="1453544522" sldId="857"/>
        </pc:sldMkLst>
      </pc:sldChg>
      <pc:sldChg chg="ord">
        <pc:chgData name="Talbot, Alex" userId="S::097445@croydon.gov.uk::2e359fc2-acc1-4d79-bd57-d83855c21d06" providerId="AD" clId="Web-{ED4FD1A6-F1DB-B049-FA8E-A2C78D2FB094}" dt="2019-05-17T15:39:51.699" v="3"/>
        <pc:sldMkLst>
          <pc:docMk/>
          <pc:sldMk cId="464678197" sldId="858"/>
        </pc:sldMkLst>
      </pc:sldChg>
      <pc:sldChg chg="ord">
        <pc:chgData name="Talbot, Alex" userId="S::097445@croydon.gov.uk::2e359fc2-acc1-4d79-bd57-d83855c21d06" providerId="AD" clId="Web-{ED4FD1A6-F1DB-B049-FA8E-A2C78D2FB094}" dt="2019-05-17T15:40:04.433" v="4"/>
        <pc:sldMkLst>
          <pc:docMk/>
          <pc:sldMk cId="3448438436" sldId="868"/>
        </pc:sldMkLst>
      </pc:sldChg>
      <pc:sldChg chg="ord">
        <pc:chgData name="Talbot, Alex" userId="S::097445@croydon.gov.uk::2e359fc2-acc1-4d79-bd57-d83855c21d06" providerId="AD" clId="Web-{ED4FD1A6-F1DB-B049-FA8E-A2C78D2FB094}" dt="2019-05-17T15:40:25.120" v="8"/>
        <pc:sldMkLst>
          <pc:docMk/>
          <pc:sldMk cId="2921125348" sldId="870"/>
        </pc:sldMkLst>
      </pc:sldChg>
    </pc:docChg>
  </pc:docChgLst>
  <pc:docChgLst>
    <pc:chgData name="Butt, Henry" userId="S::097444@croydon.gov.uk::5ded9784-7b69-4809-b6c2-b1719bef27bf" providerId="AD" clId="Web-{4C2BD318-AC39-C381-2B7E-9E83609CEA32}"/>
    <pc:docChg chg="modSld">
      <pc:chgData name="Butt, Henry" userId="S::097444@croydon.gov.uk::5ded9784-7b69-4809-b6c2-b1719bef27bf" providerId="AD" clId="Web-{4C2BD318-AC39-C381-2B7E-9E83609CEA32}" dt="2019-05-15T12:23:06.816" v="20" actId="20577"/>
      <pc:docMkLst>
        <pc:docMk/>
      </pc:docMkLst>
      <pc:sldChg chg="modSp">
        <pc:chgData name="Butt, Henry" userId="S::097444@croydon.gov.uk::5ded9784-7b69-4809-b6c2-b1719bef27bf" providerId="AD" clId="Web-{4C2BD318-AC39-C381-2B7E-9E83609CEA32}" dt="2019-05-15T12:23:06.816" v="20" actId="20577"/>
        <pc:sldMkLst>
          <pc:docMk/>
          <pc:sldMk cId="3029233649" sldId="847"/>
        </pc:sldMkLst>
        <pc:spChg chg="mod">
          <ac:chgData name="Butt, Henry" userId="S::097444@croydon.gov.uk::5ded9784-7b69-4809-b6c2-b1719bef27bf" providerId="AD" clId="Web-{4C2BD318-AC39-C381-2B7E-9E83609CEA32}" dt="2019-05-15T12:23:06.816" v="20" actId="20577"/>
          <ac:spMkLst>
            <pc:docMk/>
            <pc:sldMk cId="3029233649" sldId="847"/>
            <ac:spMk id="3" creationId="{61674704-8D6F-4584-834B-589AE8AABDB8}"/>
          </ac:spMkLst>
        </pc:spChg>
      </pc:sldChg>
    </pc:docChg>
  </pc:docChgLst>
  <pc:docChgLst>
    <pc:chgData name="Kenny, Saeeda" userId="S::380775@croydon.gov.uk::0e9b43d8-6b15-42e8-8f1d-862cf2488441" providerId="AD" clId="Web-{12E81086-5F5E-42D6-379F-2D8456F82E67}"/>
    <pc:docChg chg="modSld">
      <pc:chgData name="Kenny, Saeeda" userId="S::380775@croydon.gov.uk::0e9b43d8-6b15-42e8-8f1d-862cf2488441" providerId="AD" clId="Web-{12E81086-5F5E-42D6-379F-2D8456F82E67}" dt="2019-05-21T10:17:37.204" v="2" actId="1076"/>
      <pc:docMkLst>
        <pc:docMk/>
      </pc:docMkLst>
      <pc:sldChg chg="modSp">
        <pc:chgData name="Kenny, Saeeda" userId="S::380775@croydon.gov.uk::0e9b43d8-6b15-42e8-8f1d-862cf2488441" providerId="AD" clId="Web-{12E81086-5F5E-42D6-379F-2D8456F82E67}" dt="2019-05-21T10:17:37.204" v="2" actId="1076"/>
        <pc:sldMkLst>
          <pc:docMk/>
          <pc:sldMk cId="1734698269" sldId="850"/>
        </pc:sldMkLst>
        <pc:grpChg chg="mod">
          <ac:chgData name="Kenny, Saeeda" userId="S::380775@croydon.gov.uk::0e9b43d8-6b15-42e8-8f1d-862cf2488441" providerId="AD" clId="Web-{12E81086-5F5E-42D6-379F-2D8456F82E67}" dt="2019-05-21T10:17:37.204" v="2" actId="1076"/>
          <ac:grpSpMkLst>
            <pc:docMk/>
            <pc:sldMk cId="1734698269" sldId="850"/>
            <ac:grpSpMk id="7" creationId="{00000000-0000-0000-0000-000000000000}"/>
          </ac:grpSpMkLst>
        </pc:grpChg>
        <pc:grpChg chg="mod">
          <ac:chgData name="Kenny, Saeeda" userId="S::380775@croydon.gov.uk::0e9b43d8-6b15-42e8-8f1d-862cf2488441" providerId="AD" clId="Web-{12E81086-5F5E-42D6-379F-2D8456F82E67}" dt="2019-05-21T10:17:04.329" v="1" actId="1076"/>
          <ac:grpSpMkLst>
            <pc:docMk/>
            <pc:sldMk cId="1734698269" sldId="850"/>
            <ac:grpSpMk id="9" creationId="{00000000-0000-0000-0000-000000000000}"/>
          </ac:grpSpMkLst>
        </pc:gr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2"/>
            <a:ext cx="2930040" cy="540970"/>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l" defTabSz="922131" eaLnBrk="1" hangingPunct="1">
              <a:lnSpc>
                <a:spcPct val="100000"/>
              </a:lnSpc>
              <a:spcBef>
                <a:spcPct val="0"/>
              </a:spcBef>
              <a:buClrTx/>
              <a:buFontTx/>
              <a:buNone/>
              <a:defRPr sz="1200">
                <a:solidFill>
                  <a:schemeClr val="tx1"/>
                </a:solidFill>
                <a:latin typeface="Times New Roman" pitchFamily="18" charset="0"/>
                <a:ea typeface="+mn-ea"/>
              </a:defRPr>
            </a:lvl1pPr>
          </a:lstStyle>
          <a:p>
            <a:pPr>
              <a:defRPr/>
            </a:pPr>
            <a:endParaRPr lang="en-US" dirty="0"/>
          </a:p>
        </p:txBody>
      </p:sp>
      <p:sp>
        <p:nvSpPr>
          <p:cNvPr id="98307" name="Rectangle 3"/>
          <p:cNvSpPr>
            <a:spLocks noGrp="1" noChangeArrowheads="1"/>
          </p:cNvSpPr>
          <p:nvPr>
            <p:ph type="dt" sz="quarter" idx="1"/>
          </p:nvPr>
        </p:nvSpPr>
        <p:spPr bwMode="auto">
          <a:xfrm>
            <a:off x="3828312" y="2"/>
            <a:ext cx="2930040" cy="540970"/>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r" defTabSz="922131" eaLnBrk="1" hangingPunct="1">
              <a:lnSpc>
                <a:spcPct val="100000"/>
              </a:lnSpc>
              <a:spcBef>
                <a:spcPct val="0"/>
              </a:spcBef>
              <a:buClrTx/>
              <a:buFontTx/>
              <a:buNone/>
              <a:defRPr sz="1200">
                <a:solidFill>
                  <a:schemeClr val="tx1"/>
                </a:solidFill>
                <a:latin typeface="Times New Roman" pitchFamily="18" charset="0"/>
                <a:ea typeface="+mn-ea"/>
              </a:defRPr>
            </a:lvl1pPr>
          </a:lstStyle>
          <a:p>
            <a:pPr>
              <a:defRPr/>
            </a:pPr>
            <a:endParaRPr lang="en-US" dirty="0"/>
          </a:p>
        </p:txBody>
      </p:sp>
      <p:sp>
        <p:nvSpPr>
          <p:cNvPr id="98308" name="Rectangle 4"/>
          <p:cNvSpPr>
            <a:spLocks noGrp="1" noChangeArrowheads="1"/>
          </p:cNvSpPr>
          <p:nvPr>
            <p:ph type="ftr" sz="quarter" idx="2"/>
          </p:nvPr>
        </p:nvSpPr>
        <p:spPr bwMode="auto">
          <a:xfrm>
            <a:off x="1" y="10264609"/>
            <a:ext cx="2930040" cy="54096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l" defTabSz="922131" eaLnBrk="1" hangingPunct="1">
              <a:lnSpc>
                <a:spcPct val="100000"/>
              </a:lnSpc>
              <a:spcBef>
                <a:spcPct val="0"/>
              </a:spcBef>
              <a:buClrTx/>
              <a:buFontTx/>
              <a:buNone/>
              <a:defRPr sz="1200">
                <a:solidFill>
                  <a:schemeClr val="tx1"/>
                </a:solidFill>
                <a:latin typeface="Times New Roman" pitchFamily="18" charset="0"/>
                <a:ea typeface="+mn-ea"/>
              </a:defRPr>
            </a:lvl1pPr>
          </a:lstStyle>
          <a:p>
            <a:pPr>
              <a:defRPr/>
            </a:pPr>
            <a:endParaRPr lang="en-US" dirty="0"/>
          </a:p>
        </p:txBody>
      </p:sp>
      <p:sp>
        <p:nvSpPr>
          <p:cNvPr id="98309" name="Rectangle 5"/>
          <p:cNvSpPr>
            <a:spLocks noGrp="1" noChangeArrowheads="1"/>
          </p:cNvSpPr>
          <p:nvPr>
            <p:ph type="sldNum" sz="quarter" idx="3"/>
          </p:nvPr>
        </p:nvSpPr>
        <p:spPr bwMode="auto">
          <a:xfrm>
            <a:off x="3828312" y="10264609"/>
            <a:ext cx="2930040" cy="54096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r" defTabSz="922131" eaLnBrk="1" hangingPunct="1">
              <a:lnSpc>
                <a:spcPct val="100000"/>
              </a:lnSpc>
              <a:spcBef>
                <a:spcPct val="0"/>
              </a:spcBef>
              <a:buClrTx/>
              <a:buFontTx/>
              <a:buNone/>
              <a:defRPr sz="1200">
                <a:solidFill>
                  <a:schemeClr val="tx1"/>
                </a:solidFill>
                <a:latin typeface="Times New Roman" panose="02020603050405020304" pitchFamily="18" charset="0"/>
              </a:defRPr>
            </a:lvl1pPr>
          </a:lstStyle>
          <a:p>
            <a:pPr>
              <a:defRPr/>
            </a:pPr>
            <a:fld id="{3711EA11-43E6-4DCA-8B9D-C551F341BD0E}" type="slidenum">
              <a:rPr lang="en-US" altLang="en-US"/>
              <a:pPr>
                <a:defRPr/>
              </a:pPr>
              <a:t>‹#›</a:t>
            </a:fld>
            <a:endParaRPr lang="en-US" altLang="en-US" dirty="0"/>
          </a:p>
        </p:txBody>
      </p:sp>
    </p:spTree>
    <p:extLst>
      <p:ext uri="{BB962C8B-B14F-4D97-AF65-F5344CB8AC3E}">
        <p14:creationId xmlns:p14="http://schemas.microsoft.com/office/powerpoint/2010/main" val="25889907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2930040" cy="540970"/>
          </a:xfrm>
          <a:prstGeom prst="rect">
            <a:avLst/>
          </a:prstGeom>
          <a:noFill/>
          <a:ln w="9525">
            <a:noFill/>
            <a:miter lim="800000"/>
            <a:headEnd/>
            <a:tailEnd/>
          </a:ln>
          <a:effectLst/>
        </p:spPr>
        <p:txBody>
          <a:bodyPr vert="horz" wrap="square" lIns="88344" tIns="44172" rIns="88344" bIns="44172" numCol="1" anchor="t" anchorCtr="0" compatLnSpc="1">
            <a:prstTxWarp prst="textNoShape">
              <a:avLst/>
            </a:prstTxWarp>
          </a:bodyPr>
          <a:lstStyle>
            <a:lvl1pPr algn="l" defTabSz="883974" eaLnBrk="1" hangingPunct="1">
              <a:lnSpc>
                <a:spcPct val="100000"/>
              </a:lnSpc>
              <a:spcBef>
                <a:spcPct val="0"/>
              </a:spcBef>
              <a:buClrTx/>
              <a:buFontTx/>
              <a:buNone/>
              <a:defRPr sz="1100">
                <a:solidFill>
                  <a:schemeClr val="tx1"/>
                </a:solidFill>
                <a:latin typeface="Times New Roman" pitchFamily="18" charset="0"/>
                <a:ea typeface="+mn-ea"/>
              </a:defRPr>
            </a:lvl1pPr>
          </a:lstStyle>
          <a:p>
            <a:pPr>
              <a:defRPr/>
            </a:pPr>
            <a:endParaRPr lang="en-US" dirty="0"/>
          </a:p>
        </p:txBody>
      </p:sp>
      <p:sp>
        <p:nvSpPr>
          <p:cNvPr id="6147" name="Rectangle 3"/>
          <p:cNvSpPr>
            <a:spLocks noGrp="1" noChangeArrowheads="1"/>
          </p:cNvSpPr>
          <p:nvPr>
            <p:ph type="dt" idx="1"/>
          </p:nvPr>
        </p:nvSpPr>
        <p:spPr bwMode="auto">
          <a:xfrm>
            <a:off x="3828312" y="2"/>
            <a:ext cx="2930040" cy="540970"/>
          </a:xfrm>
          <a:prstGeom prst="rect">
            <a:avLst/>
          </a:prstGeom>
          <a:noFill/>
          <a:ln w="9525">
            <a:noFill/>
            <a:miter lim="800000"/>
            <a:headEnd/>
            <a:tailEnd/>
          </a:ln>
          <a:effectLst/>
        </p:spPr>
        <p:txBody>
          <a:bodyPr vert="horz" wrap="square" lIns="88344" tIns="44172" rIns="88344" bIns="44172" numCol="1" anchor="t" anchorCtr="0" compatLnSpc="1">
            <a:prstTxWarp prst="textNoShape">
              <a:avLst/>
            </a:prstTxWarp>
          </a:bodyPr>
          <a:lstStyle>
            <a:lvl1pPr algn="r" defTabSz="883974" eaLnBrk="1" hangingPunct="1">
              <a:lnSpc>
                <a:spcPct val="100000"/>
              </a:lnSpc>
              <a:spcBef>
                <a:spcPct val="0"/>
              </a:spcBef>
              <a:buClrTx/>
              <a:buFontTx/>
              <a:buNone/>
              <a:defRPr sz="1100">
                <a:solidFill>
                  <a:schemeClr val="tx1"/>
                </a:solidFill>
                <a:latin typeface="Times New Roman" pitchFamily="18" charset="0"/>
                <a:ea typeface="+mn-ea"/>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220663" y="811213"/>
            <a:ext cx="7204076" cy="4052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4101" y="5134896"/>
            <a:ext cx="5411733" cy="4861817"/>
          </a:xfrm>
          <a:prstGeom prst="rect">
            <a:avLst/>
          </a:prstGeom>
          <a:noFill/>
          <a:ln w="9525">
            <a:noFill/>
            <a:miter lim="800000"/>
            <a:headEnd/>
            <a:tailEnd/>
          </a:ln>
          <a:effectLst/>
        </p:spPr>
        <p:txBody>
          <a:bodyPr vert="horz" wrap="square" lIns="88344" tIns="44172" rIns="88344" bIns="441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10264609"/>
            <a:ext cx="2930040" cy="540969"/>
          </a:xfrm>
          <a:prstGeom prst="rect">
            <a:avLst/>
          </a:prstGeom>
          <a:noFill/>
          <a:ln w="9525">
            <a:noFill/>
            <a:miter lim="800000"/>
            <a:headEnd/>
            <a:tailEnd/>
          </a:ln>
          <a:effectLst/>
        </p:spPr>
        <p:txBody>
          <a:bodyPr vert="horz" wrap="square" lIns="88344" tIns="44172" rIns="88344" bIns="44172" numCol="1" anchor="b" anchorCtr="0" compatLnSpc="1">
            <a:prstTxWarp prst="textNoShape">
              <a:avLst/>
            </a:prstTxWarp>
          </a:bodyPr>
          <a:lstStyle>
            <a:lvl1pPr algn="l" defTabSz="883974" eaLnBrk="1" hangingPunct="1">
              <a:lnSpc>
                <a:spcPct val="100000"/>
              </a:lnSpc>
              <a:spcBef>
                <a:spcPct val="0"/>
              </a:spcBef>
              <a:buClrTx/>
              <a:buFontTx/>
              <a:buNone/>
              <a:defRPr sz="1100">
                <a:solidFill>
                  <a:schemeClr val="tx1"/>
                </a:solidFill>
                <a:latin typeface="Times New Roman" pitchFamily="18" charset="0"/>
                <a:ea typeface="+mn-ea"/>
              </a:defRPr>
            </a:lvl1pPr>
          </a:lstStyle>
          <a:p>
            <a:pPr>
              <a:defRPr/>
            </a:pPr>
            <a:endParaRPr lang="en-US" dirty="0"/>
          </a:p>
        </p:txBody>
      </p:sp>
      <p:sp>
        <p:nvSpPr>
          <p:cNvPr id="6151" name="Rectangle 7"/>
          <p:cNvSpPr>
            <a:spLocks noGrp="1" noChangeArrowheads="1"/>
          </p:cNvSpPr>
          <p:nvPr>
            <p:ph type="sldNum" sz="quarter" idx="5"/>
          </p:nvPr>
        </p:nvSpPr>
        <p:spPr bwMode="auto">
          <a:xfrm>
            <a:off x="3828312" y="10264609"/>
            <a:ext cx="2930040" cy="540969"/>
          </a:xfrm>
          <a:prstGeom prst="rect">
            <a:avLst/>
          </a:prstGeom>
          <a:noFill/>
          <a:ln w="9525">
            <a:noFill/>
            <a:miter lim="800000"/>
            <a:headEnd/>
            <a:tailEnd/>
          </a:ln>
          <a:effectLst/>
        </p:spPr>
        <p:txBody>
          <a:bodyPr vert="horz" wrap="square" lIns="88344" tIns="44172" rIns="88344" bIns="44172" numCol="1" anchor="b" anchorCtr="0" compatLnSpc="1">
            <a:prstTxWarp prst="textNoShape">
              <a:avLst/>
            </a:prstTxWarp>
          </a:bodyPr>
          <a:lstStyle>
            <a:lvl1pPr algn="r" defTabSz="883974" eaLnBrk="1" hangingPunct="1">
              <a:lnSpc>
                <a:spcPct val="100000"/>
              </a:lnSpc>
              <a:spcBef>
                <a:spcPct val="0"/>
              </a:spcBef>
              <a:buClrTx/>
              <a:buFontTx/>
              <a:buNone/>
              <a:defRPr sz="1100">
                <a:solidFill>
                  <a:schemeClr val="tx1"/>
                </a:solidFill>
                <a:latin typeface="Times New Roman" panose="02020603050405020304" pitchFamily="18" charset="0"/>
              </a:defRPr>
            </a:lvl1pPr>
          </a:lstStyle>
          <a:p>
            <a:pPr>
              <a:defRPr/>
            </a:pPr>
            <a:fld id="{4C0035BF-B55B-4DD4-B66E-F87CD34018C5}" type="slidenum">
              <a:rPr lang="en-US" altLang="en-US"/>
              <a:pPr>
                <a:defRPr/>
              </a:pPr>
              <a:t>‹#›</a:t>
            </a:fld>
            <a:endParaRPr lang="en-US" altLang="en-US" dirty="0"/>
          </a:p>
        </p:txBody>
      </p:sp>
    </p:spTree>
    <p:extLst>
      <p:ext uri="{BB962C8B-B14F-4D97-AF65-F5344CB8AC3E}">
        <p14:creationId xmlns:p14="http://schemas.microsoft.com/office/powerpoint/2010/main" val="50580293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11213"/>
            <a:ext cx="7207251" cy="40544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83AE6B-90D1-440C-9C6E-1C8F6EB3CDA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41347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111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360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321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150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492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2009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5299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5064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136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611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028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2085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7641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4794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472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520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pn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18"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descr="A4_Landscape_presentation_260_shadow.png"/>
          <p:cNvPicPr>
            <a:picLocks/>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907207" y="2057116"/>
            <a:ext cx="10363108" cy="914111"/>
          </a:xfrm>
        </p:spPr>
        <p:txBody>
          <a:bodyPr anchor="t"/>
          <a:lstStyle>
            <a:lvl1pPr>
              <a:defRPr sz="4148">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3"/>
            <a:ext cx="10348621" cy="1751929"/>
          </a:xfrm>
        </p:spPr>
        <p:txBody>
          <a:bodyPr/>
          <a:lstStyle>
            <a:lvl1pPr marL="0" indent="0" eaLnBrk="0" hangingPunct="0">
              <a:buFontTx/>
              <a:buNone/>
              <a:defRPr sz="207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19135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434"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99EE0DB4-0CA1-4B8F-94FE-31DA6292C13D}" type="slidenum">
              <a:rPr lang="en-IE"/>
              <a:pPr>
                <a:defRPr/>
              </a:pPr>
              <a:t>‹#›</a:t>
            </a:fld>
            <a:endParaRPr lang="en-IE" dirty="0"/>
          </a:p>
        </p:txBody>
      </p:sp>
    </p:spTree>
    <p:extLst>
      <p:ext uri="{BB962C8B-B14F-4D97-AF65-F5344CB8AC3E}">
        <p14:creationId xmlns:p14="http://schemas.microsoft.com/office/powerpoint/2010/main" val="1477155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600" dirty="0">
              <a:solidFill>
                <a:srgbClr val="FFFFFF"/>
              </a:solidFill>
            </a:endParaRPr>
          </a:p>
        </p:txBody>
      </p:sp>
    </p:spTree>
    <p:extLst>
      <p:ext uri="{BB962C8B-B14F-4D97-AF65-F5344CB8AC3E}">
        <p14:creationId xmlns:p14="http://schemas.microsoft.com/office/powerpoint/2010/main" val="24555977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70" y="4"/>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10" y="2057116"/>
            <a:ext cx="10363108" cy="914111"/>
          </a:xfrm>
        </p:spPr>
        <p:txBody>
          <a:bodyPr anchor="t"/>
          <a:lstStyle>
            <a:lvl1pPr>
              <a:defRPr sz="3686">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4"/>
            <a:ext cx="10348621" cy="1751929"/>
          </a:xfrm>
        </p:spPr>
        <p:txBody>
          <a:bodyPr/>
          <a:lstStyle>
            <a:lvl1pPr marL="0" indent="0" eaLnBrk="0" hangingPunct="0">
              <a:buFontTx/>
              <a:buNone/>
              <a:defRPr sz="184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15472867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vert="horz" wrap="square" lIns="79680" tIns="39840" rIns="79680" bIns="39840" numCol="1" anchor="ctr" anchorCtr="0" compatLnSpc="1">
            <a:prstTxWarp prst="textNoShape">
              <a:avLst/>
            </a:prstTxWarp>
          </a:bodyPr>
          <a:lstStyle/>
          <a:p>
            <a:pPr lvl="0"/>
            <a:r>
              <a:rPr lang="en-GB"/>
              <a:t>Click to edit Master title style</a:t>
            </a:r>
          </a:p>
        </p:txBody>
      </p:sp>
      <p:sp>
        <p:nvSpPr>
          <p:cNvPr id="5" name="Content Placeholder 4"/>
          <p:cNvSpPr>
            <a:spLocks noGrp="1" noChangeArrowheads="1"/>
          </p:cNvSpPr>
          <p:nvPr>
            <p:ph idx="1"/>
          </p:nvPr>
        </p:nvSpPr>
        <p:spPr bwMode="auto">
          <a:xfrm>
            <a:off x="610299" y="1143614"/>
            <a:ext cx="10971532" cy="4048005"/>
          </a:xfrm>
          <a:prstGeom prst="rect">
            <a:avLst/>
          </a:prstGeom>
          <a:noFill/>
          <a:ln w="9525">
            <a:noFill/>
            <a:miter lim="800000"/>
            <a:headEnd/>
            <a:tailEnd/>
          </a:ln>
          <a:effectLst/>
        </p:spPr>
        <p:txBody>
          <a:bodyPr vert="horz" wrap="square" lIns="79680" tIns="39840" rIns="79680" bIns="3984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68610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40" y="4406503"/>
            <a:ext cx="10363109" cy="1361811"/>
          </a:xfrm>
        </p:spPr>
        <p:txBody>
          <a:bodyPr anchor="t"/>
          <a:lstStyle>
            <a:lvl1pPr algn="l">
              <a:defRPr sz="2933"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592"/>
            </a:lvl1pPr>
            <a:lvl2pPr marL="333814" indent="0">
              <a:buNone/>
              <a:defRPr sz="1341"/>
            </a:lvl2pPr>
            <a:lvl3pPr marL="667652" indent="0">
              <a:buNone/>
              <a:defRPr sz="1173"/>
            </a:lvl3pPr>
            <a:lvl4pPr marL="1001479" indent="0">
              <a:buNone/>
              <a:defRPr sz="1005"/>
            </a:lvl4pPr>
            <a:lvl5pPr marL="1335308" indent="0">
              <a:buNone/>
              <a:defRPr sz="1005"/>
            </a:lvl5pPr>
            <a:lvl6pPr marL="1669138" indent="0">
              <a:buNone/>
              <a:defRPr sz="1005"/>
            </a:lvl6pPr>
            <a:lvl7pPr marL="2002965" indent="0">
              <a:buNone/>
              <a:defRPr sz="1005"/>
            </a:lvl7pPr>
            <a:lvl8pPr marL="2336795" indent="0">
              <a:buNone/>
              <a:defRPr sz="1005"/>
            </a:lvl8pPr>
            <a:lvl9pPr marL="2670624" indent="0">
              <a:buNone/>
              <a:defRPr sz="1005"/>
            </a:lvl9pPr>
          </a:lstStyle>
          <a:p>
            <a:pPr lvl="0"/>
            <a:r>
              <a:rPr lang="en-US"/>
              <a:t>Click to edit Master text styles</a:t>
            </a:r>
          </a:p>
        </p:txBody>
      </p:sp>
    </p:spTree>
    <p:extLst>
      <p:ext uri="{BB962C8B-B14F-4D97-AF65-F5344CB8AC3E}">
        <p14:creationId xmlns:p14="http://schemas.microsoft.com/office/powerpoint/2010/main" val="16883716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5"/>
            <a:ext cx="5397943" cy="4048005"/>
          </a:xfrm>
        </p:spPr>
        <p:txBody>
          <a:bodyPr/>
          <a:lstStyle>
            <a:lvl1pPr>
              <a:defRPr sz="1005"/>
            </a:lvl1pPr>
            <a:lvl2pPr>
              <a:defRPr sz="1005"/>
            </a:lvl2pPr>
            <a:lvl3pPr>
              <a:defRPr sz="1005"/>
            </a:lvl3pPr>
            <a:lvl4pPr>
              <a:defRPr sz="1005"/>
            </a:lvl4pPr>
            <a:lvl5pPr>
              <a:defRPr sz="1005"/>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5"/>
            <a:ext cx="5399753" cy="4048005"/>
          </a:xfrm>
        </p:spPr>
        <p:txBody>
          <a:bodyPr/>
          <a:lstStyle>
            <a:lvl1pPr>
              <a:defRPr sz="1005"/>
            </a:lvl1pPr>
            <a:lvl2pPr>
              <a:defRPr sz="1005"/>
            </a:lvl2pPr>
            <a:lvl3pPr>
              <a:defRPr sz="1005"/>
            </a:lvl3pPr>
            <a:lvl4pPr>
              <a:defRPr sz="1005"/>
            </a:lvl4pPr>
            <a:lvl5pPr>
              <a:defRPr sz="1005"/>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34420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42" y="1534560"/>
            <a:ext cx="5387079" cy="640599"/>
          </a:xfrm>
        </p:spPr>
        <p:txBody>
          <a:bodyPr anchor="b"/>
          <a:lstStyle>
            <a:lvl1pPr marL="0" indent="0">
              <a:buNone/>
              <a:defRPr sz="1760" b="1"/>
            </a:lvl1pPr>
            <a:lvl2pPr marL="333814" indent="0">
              <a:buNone/>
              <a:defRPr sz="1592" b="1"/>
            </a:lvl2pPr>
            <a:lvl3pPr marL="667652" indent="0">
              <a:buNone/>
              <a:defRPr sz="1341" b="1"/>
            </a:lvl3pPr>
            <a:lvl4pPr marL="1001479" indent="0">
              <a:buNone/>
              <a:defRPr sz="1173" b="1"/>
            </a:lvl4pPr>
            <a:lvl5pPr marL="1335308" indent="0">
              <a:buNone/>
              <a:defRPr sz="1173" b="1"/>
            </a:lvl5pPr>
            <a:lvl6pPr marL="1669138" indent="0">
              <a:buNone/>
              <a:defRPr sz="1173" b="1"/>
            </a:lvl6pPr>
            <a:lvl7pPr marL="2002965" indent="0">
              <a:buNone/>
              <a:defRPr sz="1173" b="1"/>
            </a:lvl7pPr>
            <a:lvl8pPr marL="2336795" indent="0">
              <a:buNone/>
              <a:defRPr sz="1173" b="1"/>
            </a:lvl8pPr>
            <a:lvl9pPr marL="2670624" indent="0">
              <a:buNone/>
              <a:defRPr sz="1173" b="1"/>
            </a:lvl9pPr>
          </a:lstStyle>
          <a:p>
            <a:pPr lvl="0"/>
            <a:r>
              <a:rPr lang="en-US"/>
              <a:t>Click to edit Master text styles</a:t>
            </a:r>
          </a:p>
        </p:txBody>
      </p:sp>
      <p:sp>
        <p:nvSpPr>
          <p:cNvPr id="4" name="Content Placeholder 3"/>
          <p:cNvSpPr>
            <a:spLocks noGrp="1"/>
          </p:cNvSpPr>
          <p:nvPr>
            <p:ph sz="half" idx="2"/>
          </p:nvPr>
        </p:nvSpPr>
        <p:spPr>
          <a:xfrm>
            <a:off x="610242" y="2175209"/>
            <a:ext cx="5387079" cy="3951555"/>
          </a:xfrm>
        </p:spPr>
        <p:txBody>
          <a:bodyPr/>
          <a:lstStyle>
            <a:lvl1pPr>
              <a:defRPr sz="1760"/>
            </a:lvl1pPr>
            <a:lvl2pPr>
              <a:defRPr sz="1592"/>
            </a:lvl2pPr>
            <a:lvl3pPr>
              <a:defRPr sz="1341"/>
            </a:lvl3pPr>
            <a:lvl4pPr>
              <a:defRPr sz="1173"/>
            </a:lvl4pPr>
            <a:lvl5pPr>
              <a:defRPr sz="1173"/>
            </a:lvl5pPr>
            <a:lvl6pPr>
              <a:defRPr sz="1173"/>
            </a:lvl6pPr>
            <a:lvl7pPr>
              <a:defRPr sz="1173"/>
            </a:lvl7pPr>
            <a:lvl8pPr>
              <a:defRPr sz="1173"/>
            </a:lvl8pPr>
            <a:lvl9pPr>
              <a:defRPr sz="1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81" y="1534560"/>
            <a:ext cx="5388889" cy="640599"/>
          </a:xfrm>
        </p:spPr>
        <p:txBody>
          <a:bodyPr anchor="b"/>
          <a:lstStyle>
            <a:lvl1pPr marL="0" indent="0">
              <a:buNone/>
              <a:defRPr sz="1760" b="1"/>
            </a:lvl1pPr>
            <a:lvl2pPr marL="333814" indent="0">
              <a:buNone/>
              <a:defRPr sz="1592" b="1"/>
            </a:lvl2pPr>
            <a:lvl3pPr marL="667652" indent="0">
              <a:buNone/>
              <a:defRPr sz="1341" b="1"/>
            </a:lvl3pPr>
            <a:lvl4pPr marL="1001479" indent="0">
              <a:buNone/>
              <a:defRPr sz="1173" b="1"/>
            </a:lvl4pPr>
            <a:lvl5pPr marL="1335308" indent="0">
              <a:buNone/>
              <a:defRPr sz="1173" b="1"/>
            </a:lvl5pPr>
            <a:lvl6pPr marL="1669138" indent="0">
              <a:buNone/>
              <a:defRPr sz="1173" b="1"/>
            </a:lvl6pPr>
            <a:lvl7pPr marL="2002965" indent="0">
              <a:buNone/>
              <a:defRPr sz="1173" b="1"/>
            </a:lvl7pPr>
            <a:lvl8pPr marL="2336795" indent="0">
              <a:buNone/>
              <a:defRPr sz="1173" b="1"/>
            </a:lvl8pPr>
            <a:lvl9pPr marL="2670624" indent="0">
              <a:buNone/>
              <a:defRPr sz="1173" b="1"/>
            </a:lvl9pPr>
          </a:lstStyle>
          <a:p>
            <a:pPr lvl="0"/>
            <a:r>
              <a:rPr lang="en-US"/>
              <a:t>Click to edit Master text styles</a:t>
            </a:r>
          </a:p>
        </p:txBody>
      </p:sp>
      <p:sp>
        <p:nvSpPr>
          <p:cNvPr id="6" name="Content Placeholder 5"/>
          <p:cNvSpPr>
            <a:spLocks noGrp="1"/>
          </p:cNvSpPr>
          <p:nvPr>
            <p:ph sz="quarter" idx="4"/>
          </p:nvPr>
        </p:nvSpPr>
        <p:spPr>
          <a:xfrm>
            <a:off x="6192881" y="2175209"/>
            <a:ext cx="5388889" cy="3951555"/>
          </a:xfrm>
        </p:spPr>
        <p:txBody>
          <a:bodyPr/>
          <a:lstStyle>
            <a:lvl1pPr>
              <a:defRPr sz="1760"/>
            </a:lvl1pPr>
            <a:lvl2pPr>
              <a:defRPr sz="1592"/>
            </a:lvl2pPr>
            <a:lvl3pPr>
              <a:defRPr sz="1341"/>
            </a:lvl3pPr>
            <a:lvl4pPr>
              <a:defRPr sz="1173"/>
            </a:lvl4pPr>
            <a:lvl5pPr>
              <a:defRPr sz="1173"/>
            </a:lvl5pPr>
            <a:lvl6pPr>
              <a:defRPr sz="1173"/>
            </a:lvl6pPr>
            <a:lvl7pPr>
              <a:defRPr sz="1173"/>
            </a:lvl7pPr>
            <a:lvl8pPr>
              <a:defRPr sz="1173"/>
            </a:lvl8pPr>
            <a:lvl9pPr>
              <a:defRPr sz="1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00438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8824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5141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3561"/>
            <a:ext cx="4010883" cy="1161714"/>
          </a:xfrm>
        </p:spPr>
        <p:txBody>
          <a:bodyPr anchor="b"/>
          <a:lstStyle>
            <a:lvl1pPr algn="l">
              <a:defRPr sz="1592" b="1"/>
            </a:lvl1pPr>
          </a:lstStyle>
          <a:p>
            <a:r>
              <a:rPr lang="en-US"/>
              <a:t>Click to edit Master title style</a:t>
            </a:r>
            <a:endParaRPr lang="en-GB"/>
          </a:p>
        </p:txBody>
      </p:sp>
      <p:sp>
        <p:nvSpPr>
          <p:cNvPr id="3" name="Content Placeholder 2"/>
          <p:cNvSpPr>
            <a:spLocks noGrp="1"/>
          </p:cNvSpPr>
          <p:nvPr>
            <p:ph idx="1"/>
          </p:nvPr>
        </p:nvSpPr>
        <p:spPr>
          <a:xfrm>
            <a:off x="4765989" y="273516"/>
            <a:ext cx="6815785" cy="5853196"/>
          </a:xfrm>
        </p:spPr>
        <p:txBody>
          <a:bodyPr/>
          <a:lstStyle>
            <a:lvl1pPr>
              <a:defRPr sz="2346"/>
            </a:lvl1pPr>
            <a:lvl2pPr>
              <a:defRPr sz="2179"/>
            </a:lvl2pPr>
            <a:lvl3pPr>
              <a:defRPr sz="1760"/>
            </a:lvl3pPr>
            <a:lvl4pPr>
              <a:defRPr sz="1592"/>
            </a:lvl4pPr>
            <a:lvl5pPr>
              <a:defRPr sz="1592"/>
            </a:lvl5pPr>
            <a:lvl6pPr>
              <a:defRPr sz="1592"/>
            </a:lvl6pPr>
            <a:lvl7pPr>
              <a:defRPr sz="1592"/>
            </a:lvl7pPr>
            <a:lvl8pPr>
              <a:defRPr sz="1592"/>
            </a:lvl8pPr>
            <a:lvl9pPr>
              <a:defRPr sz="15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005"/>
            </a:lvl1pPr>
            <a:lvl2pPr marL="333814" indent="0">
              <a:buNone/>
              <a:defRPr sz="921"/>
            </a:lvl2pPr>
            <a:lvl3pPr marL="667652" indent="0">
              <a:buNone/>
              <a:defRPr sz="754"/>
            </a:lvl3pPr>
            <a:lvl4pPr marL="1001479" indent="0">
              <a:buNone/>
              <a:defRPr sz="670"/>
            </a:lvl4pPr>
            <a:lvl5pPr marL="1335308" indent="0">
              <a:buNone/>
              <a:defRPr sz="670"/>
            </a:lvl5pPr>
            <a:lvl6pPr marL="1669138" indent="0">
              <a:buNone/>
              <a:defRPr sz="670"/>
            </a:lvl6pPr>
            <a:lvl7pPr marL="2002965" indent="0">
              <a:buNone/>
              <a:defRPr sz="670"/>
            </a:lvl7pPr>
            <a:lvl8pPr marL="2336795" indent="0">
              <a:buNone/>
              <a:defRPr sz="670"/>
            </a:lvl8pPr>
            <a:lvl9pPr marL="2670624" indent="0">
              <a:buNone/>
              <a:defRPr sz="670"/>
            </a:lvl9pPr>
          </a:lstStyle>
          <a:p>
            <a:pPr lvl="0"/>
            <a:r>
              <a:rPr lang="en-US"/>
              <a:t>Click to edit Master text styles</a:t>
            </a:r>
          </a:p>
        </p:txBody>
      </p:sp>
    </p:spTree>
    <p:extLst>
      <p:ext uri="{BB962C8B-B14F-4D97-AF65-F5344CB8AC3E}">
        <p14:creationId xmlns:p14="http://schemas.microsoft.com/office/powerpoint/2010/main" val="12842549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4" y="4800938"/>
            <a:ext cx="7315561" cy="565741"/>
          </a:xfrm>
        </p:spPr>
        <p:txBody>
          <a:bodyPr anchor="b"/>
          <a:lstStyle>
            <a:lvl1pPr algn="l">
              <a:defRPr sz="1592" b="1"/>
            </a:lvl1pPr>
          </a:lstStyle>
          <a:p>
            <a:r>
              <a:rPr lang="en-US"/>
              <a:t>Click to edit Master title style</a:t>
            </a:r>
            <a:endParaRPr lang="en-GB"/>
          </a:p>
        </p:txBody>
      </p:sp>
      <p:sp>
        <p:nvSpPr>
          <p:cNvPr id="3" name="Picture Placeholder 2"/>
          <p:cNvSpPr>
            <a:spLocks noGrp="1"/>
          </p:cNvSpPr>
          <p:nvPr>
            <p:ph type="pic" idx="1"/>
          </p:nvPr>
        </p:nvSpPr>
        <p:spPr>
          <a:xfrm>
            <a:off x="2390244" y="613247"/>
            <a:ext cx="7315561" cy="4114224"/>
          </a:xfrm>
        </p:spPr>
        <p:txBody>
          <a:bodyPr/>
          <a:lstStyle>
            <a:lvl1pPr marL="0" indent="0">
              <a:buNone/>
              <a:defRPr sz="2346"/>
            </a:lvl1pPr>
            <a:lvl2pPr marL="333814" indent="0">
              <a:buNone/>
              <a:defRPr sz="2179"/>
            </a:lvl2pPr>
            <a:lvl3pPr marL="667652" indent="0">
              <a:buNone/>
              <a:defRPr sz="1760"/>
            </a:lvl3pPr>
            <a:lvl4pPr marL="1001479" indent="0">
              <a:buNone/>
              <a:defRPr sz="1592"/>
            </a:lvl4pPr>
            <a:lvl5pPr marL="1335308" indent="0">
              <a:buNone/>
              <a:defRPr sz="1592"/>
            </a:lvl5pPr>
            <a:lvl6pPr marL="1669138" indent="0">
              <a:buNone/>
              <a:defRPr sz="1592"/>
            </a:lvl6pPr>
            <a:lvl7pPr marL="2002965" indent="0">
              <a:buNone/>
              <a:defRPr sz="1592"/>
            </a:lvl7pPr>
            <a:lvl8pPr marL="2336795" indent="0">
              <a:buNone/>
              <a:defRPr sz="1592"/>
            </a:lvl8pPr>
            <a:lvl9pPr marL="2670624" indent="0">
              <a:buNone/>
              <a:defRPr sz="1592"/>
            </a:lvl9pPr>
          </a:lstStyle>
          <a:p>
            <a:endParaRPr lang="en-GB" dirty="0"/>
          </a:p>
        </p:txBody>
      </p:sp>
      <p:sp>
        <p:nvSpPr>
          <p:cNvPr id="4" name="Text Placeholder 3"/>
          <p:cNvSpPr>
            <a:spLocks noGrp="1"/>
          </p:cNvSpPr>
          <p:nvPr>
            <p:ph type="body" sz="half" idx="2"/>
          </p:nvPr>
        </p:nvSpPr>
        <p:spPr>
          <a:xfrm>
            <a:off x="2390244" y="5366633"/>
            <a:ext cx="7315561" cy="806146"/>
          </a:xfrm>
        </p:spPr>
        <p:txBody>
          <a:bodyPr/>
          <a:lstStyle>
            <a:lvl1pPr marL="0" indent="0">
              <a:buNone/>
              <a:defRPr sz="1005"/>
            </a:lvl1pPr>
            <a:lvl2pPr marL="333814" indent="0">
              <a:buNone/>
              <a:defRPr sz="921"/>
            </a:lvl2pPr>
            <a:lvl3pPr marL="667652" indent="0">
              <a:buNone/>
              <a:defRPr sz="754"/>
            </a:lvl3pPr>
            <a:lvl4pPr marL="1001479" indent="0">
              <a:buNone/>
              <a:defRPr sz="670"/>
            </a:lvl4pPr>
            <a:lvl5pPr marL="1335308" indent="0">
              <a:buNone/>
              <a:defRPr sz="670"/>
            </a:lvl5pPr>
            <a:lvl6pPr marL="1669138" indent="0">
              <a:buNone/>
              <a:defRPr sz="670"/>
            </a:lvl6pPr>
            <a:lvl7pPr marL="2002965" indent="0">
              <a:buNone/>
              <a:defRPr sz="670"/>
            </a:lvl7pPr>
            <a:lvl8pPr marL="2336795" indent="0">
              <a:buNone/>
              <a:defRPr sz="670"/>
            </a:lvl8pPr>
            <a:lvl9pPr marL="2670624" indent="0">
              <a:buNone/>
              <a:defRPr sz="670"/>
            </a:lvl9pPr>
          </a:lstStyle>
          <a:p>
            <a:pPr lvl="0"/>
            <a:r>
              <a:rPr lang="en-US"/>
              <a:t>Click to edit Master text styles</a:t>
            </a:r>
          </a:p>
        </p:txBody>
      </p:sp>
    </p:spTree>
    <p:extLst>
      <p:ext uri="{BB962C8B-B14F-4D97-AF65-F5344CB8AC3E}">
        <p14:creationId xmlns:p14="http://schemas.microsoft.com/office/powerpoint/2010/main" val="339967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458"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8840246" y="275002"/>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2"/>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23D551C-3CB7-4976-A437-43C9C403D14D}" type="slidenum">
              <a:rPr lang="en-IE"/>
              <a:pPr>
                <a:defRPr/>
              </a:pPr>
              <a:t>‹#›</a:t>
            </a:fld>
            <a:endParaRPr lang="en-IE" dirty="0"/>
          </a:p>
        </p:txBody>
      </p:sp>
    </p:spTree>
    <p:extLst>
      <p:ext uri="{BB962C8B-B14F-4D97-AF65-F5344CB8AC3E}">
        <p14:creationId xmlns:p14="http://schemas.microsoft.com/office/powerpoint/2010/main" val="309172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42494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6" y="275004"/>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4"/>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8618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2598"/>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76" y="1078317"/>
            <a:ext cx="11157085" cy="4179889"/>
          </a:xfrm>
          <a:prstGeom prst="rect">
            <a:avLst/>
          </a:prstGeo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34485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5" y="6245225"/>
            <a:ext cx="2844801" cy="476250"/>
          </a:xfrm>
          <a:prstGeom prst="rect">
            <a:avLst/>
          </a:prstGeom>
          <a:ln/>
        </p:spPr>
        <p:txBody>
          <a:bodyPr lIns="90881" tIns="45434" rIns="90881" bIns="45434"/>
          <a:lstStyle>
            <a:lvl1pPr>
              <a:defRPr/>
            </a:lvl1pPr>
          </a:lstStyle>
          <a:p>
            <a:pPr defTabSz="761646" eaLnBrk="1" fontAlgn="auto" hangingPunct="1">
              <a:spcBef>
                <a:spcPts val="0"/>
              </a:spcBef>
              <a:spcAft>
                <a:spcPts val="0"/>
              </a:spcAft>
              <a:defRPr/>
            </a:pPr>
            <a:endParaRPr lang="en-GB" sz="1592" dirty="0">
              <a:solidFill>
                <a:prstClr val="black"/>
              </a:solidFill>
              <a:latin typeface="Arial"/>
              <a:ea typeface="ＭＳ Ｐゴシック" pitchFamily="34" charset="-128"/>
            </a:endParaRPr>
          </a:p>
        </p:txBody>
      </p:sp>
      <p:sp>
        <p:nvSpPr>
          <p:cNvPr id="6" name="Footer Placeholder 5"/>
          <p:cNvSpPr>
            <a:spLocks noGrp="1" noChangeArrowheads="1"/>
          </p:cNvSpPr>
          <p:nvPr>
            <p:ph type="ftr" sz="quarter" idx="11"/>
          </p:nvPr>
        </p:nvSpPr>
        <p:spPr>
          <a:xfrm>
            <a:off x="4165605" y="6245225"/>
            <a:ext cx="3860800" cy="476250"/>
          </a:xfrm>
          <a:prstGeom prst="rect">
            <a:avLst/>
          </a:prstGeom>
          <a:ln/>
        </p:spPr>
        <p:txBody>
          <a:bodyPr lIns="90881" tIns="45434" rIns="90881" bIns="45434"/>
          <a:lstStyle>
            <a:lvl1pPr>
              <a:defRPr/>
            </a:lvl1pPr>
          </a:lstStyle>
          <a:p>
            <a:pPr defTabSz="761646" eaLnBrk="1" fontAlgn="auto" hangingPunct="1">
              <a:spcBef>
                <a:spcPts val="0"/>
              </a:spcBef>
              <a:spcAft>
                <a:spcPts val="0"/>
              </a:spcAft>
              <a:defRPr/>
            </a:pPr>
            <a:endParaRPr lang="en-GB" sz="1592" dirty="0">
              <a:solidFill>
                <a:prstClr val="black"/>
              </a:solidFill>
              <a:latin typeface="Arial"/>
              <a:ea typeface="ＭＳ Ｐゴシック"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30B953-DB9E-429E-A914-90D8BCF4254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0774032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508" dirty="0">
              <a:solidFill>
                <a:srgbClr val="FFFFFF"/>
              </a:solidFill>
            </a:endParaRPr>
          </a:p>
        </p:txBody>
      </p:sp>
    </p:spTree>
    <p:extLst>
      <p:ext uri="{BB962C8B-B14F-4D97-AF65-F5344CB8AC3E}">
        <p14:creationId xmlns:p14="http://schemas.microsoft.com/office/powerpoint/2010/main" val="1549951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67" y="4"/>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07" y="2057116"/>
            <a:ext cx="10363108" cy="914111"/>
          </a:xfrm>
        </p:spPr>
        <p:txBody>
          <a:bodyPr anchor="t"/>
          <a:lstStyle>
            <a:lvl1pPr>
              <a:defRPr sz="4148">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3"/>
            <a:ext cx="10348621" cy="1751929"/>
          </a:xfrm>
        </p:spPr>
        <p:txBody>
          <a:bodyPr/>
          <a:lstStyle>
            <a:lvl1pPr marL="0" indent="0" eaLnBrk="0" hangingPunct="0">
              <a:buFontTx/>
              <a:buNone/>
              <a:defRPr sz="207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2532824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vert="horz" wrap="square" lIns="79680" tIns="39840" rIns="79680" bIns="39840" numCol="1" anchor="ctr" anchorCtr="0" compatLnSpc="1">
            <a:prstTxWarp prst="textNoShape">
              <a:avLst/>
            </a:prstTxWarp>
          </a:bodyPr>
          <a:lstStyle/>
          <a:p>
            <a:pPr lvl="0"/>
            <a:r>
              <a:rPr lang="en-GB"/>
              <a:t>Click to edit Master title style</a:t>
            </a:r>
          </a:p>
        </p:txBody>
      </p:sp>
      <p:sp>
        <p:nvSpPr>
          <p:cNvPr id="5" name="Content Placeholder 4"/>
          <p:cNvSpPr>
            <a:spLocks noGrp="1" noChangeArrowheads="1"/>
          </p:cNvSpPr>
          <p:nvPr>
            <p:ph idx="1"/>
          </p:nvPr>
        </p:nvSpPr>
        <p:spPr bwMode="auto">
          <a:xfrm>
            <a:off x="610299" y="1143612"/>
            <a:ext cx="10971532" cy="4048005"/>
          </a:xfrm>
          <a:prstGeom prst="rect">
            <a:avLst/>
          </a:prstGeom>
          <a:noFill/>
          <a:ln w="9525">
            <a:noFill/>
            <a:miter lim="800000"/>
            <a:headEnd/>
            <a:tailEnd/>
          </a:ln>
          <a:effectLst/>
        </p:spPr>
        <p:txBody>
          <a:bodyPr vert="horz" wrap="square" lIns="79680" tIns="39840" rIns="79680" bIns="3984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670515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40" y="4406503"/>
            <a:ext cx="10363109" cy="1361811"/>
          </a:xfrm>
        </p:spPr>
        <p:txBody>
          <a:bodyPr anchor="t"/>
          <a:lstStyle>
            <a:lvl1pPr algn="l">
              <a:defRPr sz="3300"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791"/>
            </a:lvl1pPr>
            <a:lvl2pPr marL="375589" indent="0">
              <a:buNone/>
              <a:defRPr sz="1508"/>
            </a:lvl2pPr>
            <a:lvl3pPr marL="751206" indent="0">
              <a:buNone/>
              <a:defRPr sz="1320"/>
            </a:lvl3pPr>
            <a:lvl4pPr marL="1126811" indent="0">
              <a:buNone/>
              <a:defRPr sz="1131"/>
            </a:lvl4pPr>
            <a:lvl5pPr marL="1502416" indent="0">
              <a:buNone/>
              <a:defRPr sz="1131"/>
            </a:lvl5pPr>
            <a:lvl6pPr marL="1878024" indent="0">
              <a:buNone/>
              <a:defRPr sz="1131"/>
            </a:lvl6pPr>
            <a:lvl7pPr marL="2253628" indent="0">
              <a:buNone/>
              <a:defRPr sz="1131"/>
            </a:lvl7pPr>
            <a:lvl8pPr marL="2629237" indent="0">
              <a:buNone/>
              <a:defRPr sz="1131"/>
            </a:lvl8pPr>
            <a:lvl9pPr marL="3004842" indent="0">
              <a:buNone/>
              <a:defRPr sz="1131"/>
            </a:lvl9pPr>
          </a:lstStyle>
          <a:p>
            <a:pPr lvl="0"/>
            <a:r>
              <a:rPr lang="en-US"/>
              <a:t>Click to edit Master text styles</a:t>
            </a:r>
          </a:p>
        </p:txBody>
      </p:sp>
    </p:spTree>
    <p:extLst>
      <p:ext uri="{BB962C8B-B14F-4D97-AF65-F5344CB8AC3E}">
        <p14:creationId xmlns:p14="http://schemas.microsoft.com/office/powerpoint/2010/main" val="9453009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3"/>
            <a:ext cx="539794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3"/>
            <a:ext cx="539975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73104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9" y="1534560"/>
            <a:ext cx="538707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4" name="Content Placeholder 3"/>
          <p:cNvSpPr>
            <a:spLocks noGrp="1"/>
          </p:cNvSpPr>
          <p:nvPr>
            <p:ph sz="half" idx="2"/>
          </p:nvPr>
        </p:nvSpPr>
        <p:spPr>
          <a:xfrm>
            <a:off x="610239" y="2175207"/>
            <a:ext cx="538707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8" y="1534560"/>
            <a:ext cx="538888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92878" y="2175207"/>
            <a:ext cx="538888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444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482"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09600" y="-97034"/>
            <a:ext cx="11181144" cy="1143000"/>
          </a:xfrm>
          <a:prstGeom prst="rect">
            <a:avLst/>
          </a:prstGeom>
        </p:spPr>
        <p:txBody>
          <a:bodyPr/>
          <a:lstStyle>
            <a:lvl1pPr>
              <a:defRPr sz="2923"/>
            </a:lvl1pPr>
          </a:lstStyle>
          <a:p>
            <a:r>
              <a:rPr lang="en-US"/>
              <a:t>Click to edit Master title style</a:t>
            </a:r>
            <a:endParaRPr lang="en-GB"/>
          </a:p>
        </p:txBody>
      </p:sp>
      <p:sp>
        <p:nvSpPr>
          <p:cNvPr id="3" name="Text Placeholder 4"/>
          <p:cNvSpPr>
            <a:spLocks noGrp="1"/>
          </p:cNvSpPr>
          <p:nvPr>
            <p:ph type="body" sz="quarter" idx="10"/>
          </p:nvPr>
        </p:nvSpPr>
        <p:spPr>
          <a:xfrm>
            <a:off x="617376" y="1078315"/>
            <a:ext cx="11157085" cy="4179889"/>
          </a:xfrm>
          <a:prstGeom prst="rect">
            <a:avLst/>
          </a:prstGeom>
        </p:spPr>
        <p:txBody>
          <a:bodyPr/>
          <a:lstStyle>
            <a:lvl1pPr>
              <a:buNone/>
              <a:defRPr/>
            </a:lvl1pPr>
          </a:lstStyle>
          <a:p>
            <a:pPr lvl="0"/>
            <a:r>
              <a:rPr lang="en-US"/>
              <a:t>Click to edit Master text styles</a:t>
            </a:r>
          </a:p>
        </p:txBody>
      </p:sp>
      <p:sp>
        <p:nvSpPr>
          <p:cNvPr id="6" name="Slide Number Placeholder 2"/>
          <p:cNvSpPr>
            <a:spLocks noGrp="1"/>
          </p:cNvSpPr>
          <p:nvPr>
            <p:ph type="sldNum" sz="quarter" idx="11"/>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B174DD92-4501-4330-BB37-AFCA0BFAD91E}" type="slidenum">
              <a:rPr lang="en-IE"/>
              <a:pPr>
                <a:defRPr/>
              </a:pPr>
              <a:t>‹#›</a:t>
            </a:fld>
            <a:endParaRPr lang="en-IE" dirty="0"/>
          </a:p>
        </p:txBody>
      </p:sp>
    </p:spTree>
    <p:extLst>
      <p:ext uri="{BB962C8B-B14F-4D97-AF65-F5344CB8AC3E}">
        <p14:creationId xmlns:p14="http://schemas.microsoft.com/office/powerpoint/2010/main" val="33064312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065652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6760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3561"/>
            <a:ext cx="4010883" cy="1161714"/>
          </a:xfrm>
        </p:spPr>
        <p:txBody>
          <a:bodyPr anchor="b"/>
          <a:lstStyle>
            <a:lvl1pPr algn="l">
              <a:defRPr sz="1791" b="1"/>
            </a:lvl1pPr>
          </a:lstStyle>
          <a:p>
            <a:r>
              <a:rPr lang="en-US"/>
              <a:t>Click to edit Master title style</a:t>
            </a:r>
            <a:endParaRPr lang="en-GB"/>
          </a:p>
        </p:txBody>
      </p:sp>
      <p:sp>
        <p:nvSpPr>
          <p:cNvPr id="3" name="Content Placeholder 2"/>
          <p:cNvSpPr>
            <a:spLocks noGrp="1"/>
          </p:cNvSpPr>
          <p:nvPr>
            <p:ph idx="1"/>
          </p:nvPr>
        </p:nvSpPr>
        <p:spPr>
          <a:xfrm>
            <a:off x="4765986" y="273516"/>
            <a:ext cx="6815785" cy="5853196"/>
          </a:xfrm>
        </p:spPr>
        <p:txBody>
          <a:bodyPr/>
          <a:lstStyle>
            <a:lvl1pPr>
              <a:defRPr sz="2640"/>
            </a:lvl1pPr>
            <a:lvl2pPr>
              <a:defRPr sz="2452"/>
            </a:lvl2pPr>
            <a:lvl3pPr>
              <a:defRPr sz="198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Tree>
    <p:extLst>
      <p:ext uri="{BB962C8B-B14F-4D97-AF65-F5344CB8AC3E}">
        <p14:creationId xmlns:p14="http://schemas.microsoft.com/office/powerpoint/2010/main" val="2672481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1" y="4800938"/>
            <a:ext cx="7315561" cy="565741"/>
          </a:xfrm>
        </p:spPr>
        <p:txBody>
          <a:bodyPr anchor="b"/>
          <a:lstStyle>
            <a:lvl1pPr algn="l">
              <a:defRPr sz="1791" b="1"/>
            </a:lvl1pPr>
          </a:lstStyle>
          <a:p>
            <a:r>
              <a:rPr lang="en-US"/>
              <a:t>Click to edit Master title style</a:t>
            </a:r>
            <a:endParaRPr lang="en-GB"/>
          </a:p>
        </p:txBody>
      </p:sp>
      <p:sp>
        <p:nvSpPr>
          <p:cNvPr id="3" name="Picture Placeholder 2"/>
          <p:cNvSpPr>
            <a:spLocks noGrp="1"/>
          </p:cNvSpPr>
          <p:nvPr>
            <p:ph type="pic" idx="1"/>
          </p:nvPr>
        </p:nvSpPr>
        <p:spPr>
          <a:xfrm>
            <a:off x="2390241" y="613247"/>
            <a:ext cx="7315561" cy="4114224"/>
          </a:xfrm>
        </p:spPr>
        <p:txBody>
          <a:bodyPr/>
          <a:lstStyle>
            <a:lvl1pPr marL="0" indent="0">
              <a:buNone/>
              <a:defRPr sz="2640"/>
            </a:lvl1pPr>
            <a:lvl2pPr marL="375589" indent="0">
              <a:buNone/>
              <a:defRPr sz="2452"/>
            </a:lvl2pPr>
            <a:lvl3pPr marL="751206" indent="0">
              <a:buNone/>
              <a:defRPr sz="1980"/>
            </a:lvl3pPr>
            <a:lvl4pPr marL="1126811" indent="0">
              <a:buNone/>
              <a:defRPr sz="1791"/>
            </a:lvl4pPr>
            <a:lvl5pPr marL="1502416" indent="0">
              <a:buNone/>
              <a:defRPr sz="1791"/>
            </a:lvl5pPr>
            <a:lvl6pPr marL="1878024" indent="0">
              <a:buNone/>
              <a:defRPr sz="1791"/>
            </a:lvl6pPr>
            <a:lvl7pPr marL="2253628" indent="0">
              <a:buNone/>
              <a:defRPr sz="1791"/>
            </a:lvl7pPr>
            <a:lvl8pPr marL="2629237" indent="0">
              <a:buNone/>
              <a:defRPr sz="1791"/>
            </a:lvl8pPr>
            <a:lvl9pPr marL="3004842" indent="0">
              <a:buNone/>
              <a:defRPr sz="1791"/>
            </a:lvl9pPr>
          </a:lstStyle>
          <a:p>
            <a:endParaRPr lang="en-GB" dirty="0"/>
          </a:p>
        </p:txBody>
      </p:sp>
      <p:sp>
        <p:nvSpPr>
          <p:cNvPr id="4" name="Text Placeholder 3"/>
          <p:cNvSpPr>
            <a:spLocks noGrp="1"/>
          </p:cNvSpPr>
          <p:nvPr>
            <p:ph type="body" sz="half" idx="2"/>
          </p:nvPr>
        </p:nvSpPr>
        <p:spPr>
          <a:xfrm>
            <a:off x="2390241" y="5366631"/>
            <a:ext cx="7315561" cy="806146"/>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Tree>
    <p:extLst>
      <p:ext uri="{BB962C8B-B14F-4D97-AF65-F5344CB8AC3E}">
        <p14:creationId xmlns:p14="http://schemas.microsoft.com/office/powerpoint/2010/main" val="35437843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398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6" y="275002"/>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2"/>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12334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2923"/>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76" y="1078315"/>
            <a:ext cx="11157085" cy="4179889"/>
          </a:xfrm>
          <a:prstGeom prst="rect">
            <a:avLst/>
          </a:prstGeo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25420591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5" y="6245225"/>
            <a:ext cx="2844801" cy="476250"/>
          </a:xfrm>
          <a:prstGeom prst="rect">
            <a:avLst/>
          </a:prstGeom>
          <a:ln/>
        </p:spPr>
        <p:txBody>
          <a:bodyPr lIns="90881" tIns="45434" rIns="90881" bIns="45434"/>
          <a:lstStyle>
            <a:lvl1pPr>
              <a:defRPr/>
            </a:lvl1pPr>
          </a:lstStyle>
          <a:p>
            <a:pPr defTabSz="856963" eaLnBrk="1" fontAlgn="auto" hangingPunct="1">
              <a:spcBef>
                <a:spcPts val="0"/>
              </a:spcBef>
              <a:spcAft>
                <a:spcPts val="0"/>
              </a:spcAft>
              <a:defRPr/>
            </a:pPr>
            <a:endParaRPr lang="en-GB" sz="1791" dirty="0">
              <a:solidFill>
                <a:prstClr val="black"/>
              </a:solidFill>
              <a:latin typeface="Arial"/>
              <a:ea typeface="ＭＳ Ｐゴシック" pitchFamily="34" charset="-128"/>
            </a:endParaRPr>
          </a:p>
        </p:txBody>
      </p:sp>
      <p:sp>
        <p:nvSpPr>
          <p:cNvPr id="6" name="Footer Placeholder 5"/>
          <p:cNvSpPr>
            <a:spLocks noGrp="1" noChangeArrowheads="1"/>
          </p:cNvSpPr>
          <p:nvPr>
            <p:ph type="ftr" sz="quarter" idx="11"/>
          </p:nvPr>
        </p:nvSpPr>
        <p:spPr>
          <a:xfrm>
            <a:off x="4165605" y="6245225"/>
            <a:ext cx="3860800" cy="476250"/>
          </a:xfrm>
          <a:prstGeom prst="rect">
            <a:avLst/>
          </a:prstGeom>
          <a:ln/>
        </p:spPr>
        <p:txBody>
          <a:bodyPr lIns="90881" tIns="45434" rIns="90881" bIns="45434"/>
          <a:lstStyle>
            <a:lvl1pPr>
              <a:defRPr/>
            </a:lvl1pPr>
          </a:lstStyle>
          <a:p>
            <a:pPr defTabSz="856963" eaLnBrk="1" fontAlgn="auto" hangingPunct="1">
              <a:spcBef>
                <a:spcPts val="0"/>
              </a:spcBef>
              <a:spcAft>
                <a:spcPts val="0"/>
              </a:spcAft>
              <a:defRPr/>
            </a:pPr>
            <a:endParaRPr lang="en-GB" sz="1791" dirty="0">
              <a:solidFill>
                <a:prstClr val="black"/>
              </a:solidFill>
              <a:latin typeface="Arial"/>
              <a:ea typeface="ＭＳ Ｐゴシック"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30B953-DB9E-429E-A914-90D8BCF4254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9652479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67" y="5"/>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07" y="2057118"/>
            <a:ext cx="10363108" cy="914111"/>
          </a:xfrm>
        </p:spPr>
        <p:txBody>
          <a:bodyPr anchor="t"/>
          <a:lstStyle>
            <a:lvl1pPr>
              <a:defRPr sz="3300">
                <a:solidFill>
                  <a:srgbClr val="701471"/>
                </a:solidFill>
              </a:defRPr>
            </a:lvl1pPr>
          </a:lstStyle>
          <a:p>
            <a:r>
              <a:rPr lang="en-US"/>
              <a:t>Click to edit Master title style</a:t>
            </a:r>
            <a:endParaRPr lang="en-GB"/>
          </a:p>
        </p:txBody>
      </p:sp>
      <p:sp>
        <p:nvSpPr>
          <p:cNvPr id="65540" name="Rectangle 4"/>
          <p:cNvSpPr>
            <a:spLocks noGrp="1" noChangeArrowheads="1"/>
          </p:cNvSpPr>
          <p:nvPr>
            <p:ph type="subTitle" idx="1"/>
          </p:nvPr>
        </p:nvSpPr>
        <p:spPr>
          <a:xfrm>
            <a:off x="914448" y="2971234"/>
            <a:ext cx="10348621" cy="1751929"/>
          </a:xfrm>
        </p:spPr>
        <p:txBody>
          <a:bodyPr/>
          <a:lstStyle>
            <a:lvl1pPr marL="0" indent="0" eaLnBrk="0" hangingPunct="0">
              <a:buFontTx/>
              <a:buNone/>
              <a:defRPr sz="1650" b="1" i="1">
                <a:solidFill>
                  <a:srgbClr val="701471"/>
                </a:solidFill>
                <a:ea typeface="ＭＳ Ｐゴシック" pitchFamily="34" charset="-128"/>
              </a:defRPr>
            </a:lvl1pPr>
          </a:lstStyle>
          <a:p>
            <a:r>
              <a:rPr lang="en-US"/>
              <a:t>Click to edit Master subtitle style</a:t>
            </a:r>
            <a:endParaRPr lang="en-GB"/>
          </a:p>
        </p:txBody>
      </p:sp>
    </p:spTree>
    <p:extLst>
      <p:ext uri="{BB962C8B-B14F-4D97-AF65-F5344CB8AC3E}">
        <p14:creationId xmlns:p14="http://schemas.microsoft.com/office/powerpoint/2010/main" val="35149071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vert="horz" wrap="square" lIns="79680" tIns="39840" rIns="79680" bIns="39840" numCol="1" anchor="ctr" anchorCtr="0" compatLnSpc="1">
            <a:prstTxWarp prst="textNoShape">
              <a:avLst/>
            </a:prstTxWarp>
          </a:bodyPr>
          <a:lstStyle/>
          <a:p>
            <a:pPr lvl="0"/>
            <a:r>
              <a:rPr lang="en-US"/>
              <a:t>Click to edit Master title style</a:t>
            </a:r>
            <a:endParaRPr lang="en-GB"/>
          </a:p>
        </p:txBody>
      </p:sp>
      <p:sp>
        <p:nvSpPr>
          <p:cNvPr id="5" name="Content Placeholder 4"/>
          <p:cNvSpPr>
            <a:spLocks noGrp="1" noChangeArrowheads="1"/>
          </p:cNvSpPr>
          <p:nvPr>
            <p:ph idx="1"/>
          </p:nvPr>
        </p:nvSpPr>
        <p:spPr bwMode="auto">
          <a:xfrm>
            <a:off x="610299" y="1143613"/>
            <a:ext cx="10971532" cy="4048005"/>
          </a:xfrm>
          <a:prstGeom prst="rect">
            <a:avLst/>
          </a:prstGeom>
          <a:noFill/>
          <a:ln w="9525">
            <a:noFill/>
            <a:miter lim="800000"/>
            <a:headEnd/>
            <a:tailEnd/>
          </a:ln>
          <a:effectLst/>
        </p:spPr>
        <p:txBody>
          <a:bodyPr vert="horz" wrap="square" lIns="79680" tIns="39840" rIns="79680" bIns="398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401085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506"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2"/>
          <p:cNvSpPr txBox="1">
            <a:spLocks/>
          </p:cNvSpPr>
          <p:nvPr userDrawn="1"/>
        </p:nvSpPr>
        <p:spPr>
          <a:xfrm>
            <a:off x="9215967" y="6461125"/>
            <a:ext cx="2743200" cy="363538"/>
          </a:xfrm>
          <a:prstGeom prst="rect">
            <a:avLst/>
          </a:prstGeom>
        </p:spPr>
        <p:txBody>
          <a:bodyPr lIns="78191" tIns="39095" rIns="78191" bIns="39095" anchor="ctr"/>
          <a:lstStyle>
            <a:defPPr>
              <a:defRPr lang="en-US"/>
            </a:defPPr>
            <a:lvl1pPr marL="0" algn="r" defTabSz="1043056" rtl="0" eaLnBrk="1" latinLnBrk="0" hangingPunct="1">
              <a:defRPr sz="1200" kern="120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fontAlgn="auto">
              <a:spcBef>
                <a:spcPts val="0"/>
              </a:spcBef>
              <a:spcAft>
                <a:spcPts val="0"/>
              </a:spcAft>
              <a:defRPr/>
            </a:pPr>
            <a:fld id="{0B31B4E3-3062-486F-807D-E448E3E4AB4D}" type="slidenum">
              <a:rPr lang="en-IE" sz="1026" smtClean="0">
                <a:solidFill>
                  <a:srgbClr val="000000">
                    <a:tint val="75000"/>
                  </a:srgbClr>
                </a:solidFill>
              </a:rPr>
              <a:pPr fontAlgn="auto">
                <a:spcBef>
                  <a:spcPts val="0"/>
                </a:spcBef>
                <a:spcAft>
                  <a:spcPts val="0"/>
                </a:spcAft>
                <a:defRPr/>
              </a:pPr>
              <a:t>‹#›</a:t>
            </a:fld>
            <a:endParaRPr lang="en-IE" sz="1026" dirty="0">
              <a:solidFill>
                <a:srgbClr val="000000">
                  <a:tint val="75000"/>
                </a:srgbClr>
              </a:solidFill>
            </a:endParaRPr>
          </a:p>
        </p:txBody>
      </p:sp>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a:spLocks noGrp="1" noChangeArrowheads="1"/>
          </p:cNvSpPr>
          <p:nvPr>
            <p:ph type="sldNum" sz="quarter" idx="10"/>
          </p:nvPr>
        </p:nvSpPr>
        <p:spPr>
          <a:xfrm>
            <a:off x="10147300" y="25400"/>
            <a:ext cx="2034117" cy="152400"/>
          </a:xfrm>
        </p:spPr>
        <p:txBody>
          <a:bodyPr/>
          <a:lstStyle>
            <a:lvl1pPr defTabSz="914400" eaLnBrk="0" fontAlgn="base" hangingPunct="0">
              <a:spcBef>
                <a:spcPct val="0"/>
              </a:spcBef>
              <a:spcAft>
                <a:spcPct val="0"/>
              </a:spcAft>
              <a:defRPr>
                <a:solidFill>
                  <a:prstClr val="black"/>
                </a:solidFill>
                <a:latin typeface="Arial" panose="020B0604020202020204" pitchFamily="34" charset="0"/>
                <a:ea typeface="MS PGothic" panose="020B0600070205080204" pitchFamily="34" charset="-128"/>
              </a:defRPr>
            </a:lvl1pPr>
          </a:lstStyle>
          <a:p>
            <a:pPr>
              <a:defRPr/>
            </a:pPr>
            <a:fld id="{DA454A3D-9E25-4647-9824-23489C26C2BF}" type="slidenum">
              <a:rPr lang="en-GB"/>
              <a:pPr>
                <a:defRPr/>
              </a:pPr>
              <a:t>‹#›</a:t>
            </a:fld>
            <a:endParaRPr lang="en-GB" dirty="0"/>
          </a:p>
        </p:txBody>
      </p:sp>
    </p:spTree>
    <p:extLst>
      <p:ext uri="{BB962C8B-B14F-4D97-AF65-F5344CB8AC3E}">
        <p14:creationId xmlns:p14="http://schemas.microsoft.com/office/powerpoint/2010/main" val="35113261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681755"/>
            <a:fld id="{9EBD5762-3BDC-484D-9503-7EA6D5A9A8CE}" type="slidenum">
              <a:rPr lang="en-GB" smtClean="0">
                <a:solidFill>
                  <a:prstClr val="black"/>
                </a:solidFill>
                <a:ea typeface="ＭＳ Ｐゴシック" pitchFamily="34" charset="-128"/>
              </a:rPr>
              <a:pPr defTabSz="681755"/>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5647914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40" y="4406505"/>
            <a:ext cx="10363109" cy="1361811"/>
          </a:xfrm>
        </p:spPr>
        <p:txBody>
          <a:bodyPr anchor="t"/>
          <a:lstStyle>
            <a:lvl1pPr algn="l">
              <a:defRPr sz="2625"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425"/>
            </a:lvl1pPr>
            <a:lvl2pPr marL="298799" indent="0">
              <a:buNone/>
              <a:defRPr sz="1200"/>
            </a:lvl2pPr>
            <a:lvl3pPr marL="597620" indent="0">
              <a:buNone/>
              <a:defRPr sz="1050"/>
            </a:lvl3pPr>
            <a:lvl4pPr marL="896431" indent="0">
              <a:buNone/>
              <a:defRPr sz="900"/>
            </a:lvl4pPr>
            <a:lvl5pPr marL="1195242" indent="0">
              <a:buNone/>
              <a:defRPr sz="900"/>
            </a:lvl5pPr>
            <a:lvl6pPr marL="1494056" indent="0">
              <a:buNone/>
              <a:defRPr sz="900"/>
            </a:lvl6pPr>
            <a:lvl7pPr marL="1792867" indent="0">
              <a:buNone/>
              <a:defRPr sz="900"/>
            </a:lvl7pPr>
            <a:lvl8pPr marL="2091681" indent="0">
              <a:buNone/>
              <a:defRPr sz="900"/>
            </a:lvl8pPr>
            <a:lvl9pPr marL="2390492" indent="0">
              <a:buNone/>
              <a:defRPr sz="900"/>
            </a:lvl9pPr>
          </a:lstStyle>
          <a:p>
            <a:pPr lvl="0"/>
            <a:r>
              <a:rPr lang="en-US"/>
              <a:t>Click to edit Master text styles</a:t>
            </a:r>
          </a:p>
        </p:txBody>
      </p:sp>
    </p:spTree>
    <p:extLst>
      <p:ext uri="{BB962C8B-B14F-4D97-AF65-F5344CB8AC3E}">
        <p14:creationId xmlns:p14="http://schemas.microsoft.com/office/powerpoint/2010/main" val="42889391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4"/>
            <a:ext cx="5397943" cy="4048005"/>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80" y="1600784"/>
            <a:ext cx="5399753" cy="4048005"/>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25764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9" y="1534561"/>
            <a:ext cx="5387079" cy="640599"/>
          </a:xfrm>
        </p:spPr>
        <p:txBody>
          <a:bodyPr anchor="b"/>
          <a:lstStyle>
            <a:lvl1pPr marL="0" indent="0">
              <a:buNone/>
              <a:defRPr sz="1575" b="1"/>
            </a:lvl1pPr>
            <a:lvl2pPr marL="298799" indent="0">
              <a:buNone/>
              <a:defRPr sz="1425" b="1"/>
            </a:lvl2pPr>
            <a:lvl3pPr marL="597620" indent="0">
              <a:buNone/>
              <a:defRPr sz="1200" b="1"/>
            </a:lvl3pPr>
            <a:lvl4pPr marL="896431" indent="0">
              <a:buNone/>
              <a:defRPr sz="1050" b="1"/>
            </a:lvl4pPr>
            <a:lvl5pPr marL="1195242" indent="0">
              <a:buNone/>
              <a:defRPr sz="1050" b="1"/>
            </a:lvl5pPr>
            <a:lvl6pPr marL="1494056" indent="0">
              <a:buNone/>
              <a:defRPr sz="1050" b="1"/>
            </a:lvl6pPr>
            <a:lvl7pPr marL="1792867" indent="0">
              <a:buNone/>
              <a:defRPr sz="1050" b="1"/>
            </a:lvl7pPr>
            <a:lvl8pPr marL="2091681" indent="0">
              <a:buNone/>
              <a:defRPr sz="1050" b="1"/>
            </a:lvl8pPr>
            <a:lvl9pPr marL="2390492" indent="0">
              <a:buNone/>
              <a:defRPr sz="1050" b="1"/>
            </a:lvl9pPr>
          </a:lstStyle>
          <a:p>
            <a:pPr lvl="0"/>
            <a:r>
              <a:rPr lang="en-US"/>
              <a:t>Click to edit Master text styles</a:t>
            </a:r>
          </a:p>
        </p:txBody>
      </p:sp>
      <p:sp>
        <p:nvSpPr>
          <p:cNvPr id="4" name="Content Placeholder 3"/>
          <p:cNvSpPr>
            <a:spLocks noGrp="1"/>
          </p:cNvSpPr>
          <p:nvPr>
            <p:ph sz="half" idx="2"/>
          </p:nvPr>
        </p:nvSpPr>
        <p:spPr>
          <a:xfrm>
            <a:off x="610239" y="2175208"/>
            <a:ext cx="5387079" cy="3951555"/>
          </a:xfrm>
        </p:spPr>
        <p:txBody>
          <a:bodyPr/>
          <a:lstStyle>
            <a:lvl1pPr>
              <a:defRPr sz="1575"/>
            </a:lvl1pPr>
            <a:lvl2pPr>
              <a:defRPr sz="1425"/>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8" y="1534561"/>
            <a:ext cx="5388889" cy="640599"/>
          </a:xfrm>
        </p:spPr>
        <p:txBody>
          <a:bodyPr anchor="b"/>
          <a:lstStyle>
            <a:lvl1pPr marL="0" indent="0">
              <a:buNone/>
              <a:defRPr sz="1575" b="1"/>
            </a:lvl1pPr>
            <a:lvl2pPr marL="298799" indent="0">
              <a:buNone/>
              <a:defRPr sz="1425" b="1"/>
            </a:lvl2pPr>
            <a:lvl3pPr marL="597620" indent="0">
              <a:buNone/>
              <a:defRPr sz="1200" b="1"/>
            </a:lvl3pPr>
            <a:lvl4pPr marL="896431" indent="0">
              <a:buNone/>
              <a:defRPr sz="1050" b="1"/>
            </a:lvl4pPr>
            <a:lvl5pPr marL="1195242" indent="0">
              <a:buNone/>
              <a:defRPr sz="1050" b="1"/>
            </a:lvl5pPr>
            <a:lvl6pPr marL="1494056" indent="0">
              <a:buNone/>
              <a:defRPr sz="1050" b="1"/>
            </a:lvl6pPr>
            <a:lvl7pPr marL="1792867" indent="0">
              <a:buNone/>
              <a:defRPr sz="1050" b="1"/>
            </a:lvl7pPr>
            <a:lvl8pPr marL="2091681" indent="0">
              <a:buNone/>
              <a:defRPr sz="1050" b="1"/>
            </a:lvl8pPr>
            <a:lvl9pPr marL="2390492" indent="0">
              <a:buNone/>
              <a:defRPr sz="1050" b="1"/>
            </a:lvl9pPr>
          </a:lstStyle>
          <a:p>
            <a:pPr lvl="0"/>
            <a:r>
              <a:rPr lang="en-US"/>
              <a:t>Click to edit Master text styles</a:t>
            </a:r>
          </a:p>
        </p:txBody>
      </p:sp>
      <p:sp>
        <p:nvSpPr>
          <p:cNvPr id="6" name="Content Placeholder 5"/>
          <p:cNvSpPr>
            <a:spLocks noGrp="1"/>
          </p:cNvSpPr>
          <p:nvPr>
            <p:ph sz="quarter" idx="4"/>
          </p:nvPr>
        </p:nvSpPr>
        <p:spPr>
          <a:xfrm>
            <a:off x="6192878" y="2175208"/>
            <a:ext cx="5388889" cy="3951555"/>
          </a:xfrm>
        </p:spPr>
        <p:txBody>
          <a:bodyPr/>
          <a:lstStyle>
            <a:lvl1pPr>
              <a:defRPr sz="1575"/>
            </a:lvl1pPr>
            <a:lvl2pPr>
              <a:defRPr sz="1425"/>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00598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3"/>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1791910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857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6" y="273561"/>
            <a:ext cx="4010883" cy="1161714"/>
          </a:xfrm>
        </p:spPr>
        <p:txBody>
          <a:bodyPr anchor="b"/>
          <a:lstStyle>
            <a:lvl1pPr algn="l">
              <a:defRPr sz="1425" b="1"/>
            </a:lvl1pPr>
          </a:lstStyle>
          <a:p>
            <a:r>
              <a:rPr lang="en-US"/>
              <a:t>Click to edit Master title style</a:t>
            </a:r>
            <a:endParaRPr lang="en-GB"/>
          </a:p>
        </p:txBody>
      </p:sp>
      <p:sp>
        <p:nvSpPr>
          <p:cNvPr id="3" name="Content Placeholder 2"/>
          <p:cNvSpPr>
            <a:spLocks noGrp="1"/>
          </p:cNvSpPr>
          <p:nvPr>
            <p:ph idx="1"/>
          </p:nvPr>
        </p:nvSpPr>
        <p:spPr>
          <a:xfrm>
            <a:off x="4765986" y="273516"/>
            <a:ext cx="6815785" cy="5853196"/>
          </a:xfrm>
        </p:spPr>
        <p:txBody>
          <a:bodyPr/>
          <a:lstStyle>
            <a:lvl1pPr>
              <a:defRPr sz="2100"/>
            </a:lvl1pPr>
            <a:lvl2pPr>
              <a:defRPr sz="1950"/>
            </a:lvl2pPr>
            <a:lvl3pPr>
              <a:defRPr sz="157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6" y="1435230"/>
            <a:ext cx="4010883" cy="4691482"/>
          </a:xfrm>
        </p:spPr>
        <p:txBody>
          <a:bodyPr/>
          <a:lstStyle>
            <a:lvl1pPr marL="0" indent="0">
              <a:buNone/>
              <a:defRPr sz="900"/>
            </a:lvl1pPr>
            <a:lvl2pPr marL="298799" indent="0">
              <a:buNone/>
              <a:defRPr sz="825"/>
            </a:lvl2pPr>
            <a:lvl3pPr marL="597620" indent="0">
              <a:buNone/>
              <a:defRPr sz="675"/>
            </a:lvl3pPr>
            <a:lvl4pPr marL="896431" indent="0">
              <a:buNone/>
              <a:defRPr sz="600"/>
            </a:lvl4pPr>
            <a:lvl5pPr marL="1195242" indent="0">
              <a:buNone/>
              <a:defRPr sz="600"/>
            </a:lvl5pPr>
            <a:lvl6pPr marL="1494056" indent="0">
              <a:buNone/>
              <a:defRPr sz="600"/>
            </a:lvl6pPr>
            <a:lvl7pPr marL="1792867" indent="0">
              <a:buNone/>
              <a:defRPr sz="600"/>
            </a:lvl7pPr>
            <a:lvl8pPr marL="2091681" indent="0">
              <a:buNone/>
              <a:defRPr sz="600"/>
            </a:lvl8pPr>
            <a:lvl9pPr marL="2390492" indent="0">
              <a:buNone/>
              <a:defRPr sz="600"/>
            </a:lvl9pPr>
          </a:lstStyle>
          <a:p>
            <a:pPr lvl="0"/>
            <a:r>
              <a:rPr lang="en-US"/>
              <a:t>Click to edit Master text styles</a:t>
            </a:r>
          </a:p>
        </p:txBody>
      </p:sp>
    </p:spTree>
    <p:extLst>
      <p:ext uri="{BB962C8B-B14F-4D97-AF65-F5344CB8AC3E}">
        <p14:creationId xmlns:p14="http://schemas.microsoft.com/office/powerpoint/2010/main" val="28898975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1" y="4800940"/>
            <a:ext cx="7315561" cy="565741"/>
          </a:xfrm>
        </p:spPr>
        <p:txBody>
          <a:bodyPr anchor="b"/>
          <a:lstStyle>
            <a:lvl1pPr algn="l">
              <a:defRPr sz="1425" b="1"/>
            </a:lvl1pPr>
          </a:lstStyle>
          <a:p>
            <a:r>
              <a:rPr lang="en-US"/>
              <a:t>Click to edit Master title style</a:t>
            </a:r>
            <a:endParaRPr lang="en-GB"/>
          </a:p>
        </p:txBody>
      </p:sp>
      <p:sp>
        <p:nvSpPr>
          <p:cNvPr id="3" name="Picture Placeholder 2"/>
          <p:cNvSpPr>
            <a:spLocks noGrp="1"/>
          </p:cNvSpPr>
          <p:nvPr>
            <p:ph type="pic" idx="1"/>
          </p:nvPr>
        </p:nvSpPr>
        <p:spPr>
          <a:xfrm>
            <a:off x="2390241" y="613247"/>
            <a:ext cx="7315561" cy="4114224"/>
          </a:xfrm>
        </p:spPr>
        <p:txBody>
          <a:bodyPr/>
          <a:lstStyle>
            <a:lvl1pPr marL="0" indent="0">
              <a:buNone/>
              <a:defRPr sz="2100"/>
            </a:lvl1pPr>
            <a:lvl2pPr marL="298799" indent="0">
              <a:buNone/>
              <a:defRPr sz="1950"/>
            </a:lvl2pPr>
            <a:lvl3pPr marL="597620" indent="0">
              <a:buNone/>
              <a:defRPr sz="1575"/>
            </a:lvl3pPr>
            <a:lvl4pPr marL="896431" indent="0">
              <a:buNone/>
              <a:defRPr sz="1425"/>
            </a:lvl4pPr>
            <a:lvl5pPr marL="1195242" indent="0">
              <a:buNone/>
              <a:defRPr sz="1425"/>
            </a:lvl5pPr>
            <a:lvl6pPr marL="1494056" indent="0">
              <a:buNone/>
              <a:defRPr sz="1425"/>
            </a:lvl6pPr>
            <a:lvl7pPr marL="1792867" indent="0">
              <a:buNone/>
              <a:defRPr sz="1425"/>
            </a:lvl7pPr>
            <a:lvl8pPr marL="2091681" indent="0">
              <a:buNone/>
              <a:defRPr sz="1425"/>
            </a:lvl8pPr>
            <a:lvl9pPr marL="2390492" indent="0">
              <a:buNone/>
              <a:defRPr sz="1425"/>
            </a:lvl9pPr>
          </a:lstStyle>
          <a:p>
            <a:r>
              <a:rPr lang="en-US" dirty="0"/>
              <a:t>Click icon to add picture</a:t>
            </a:r>
            <a:endParaRPr lang="en-GB" dirty="0"/>
          </a:p>
        </p:txBody>
      </p:sp>
      <p:sp>
        <p:nvSpPr>
          <p:cNvPr id="4" name="Text Placeholder 3"/>
          <p:cNvSpPr>
            <a:spLocks noGrp="1"/>
          </p:cNvSpPr>
          <p:nvPr>
            <p:ph type="body" sz="half" idx="2"/>
          </p:nvPr>
        </p:nvSpPr>
        <p:spPr>
          <a:xfrm>
            <a:off x="2390241" y="5366630"/>
            <a:ext cx="7315561" cy="806146"/>
          </a:xfrm>
        </p:spPr>
        <p:txBody>
          <a:bodyPr/>
          <a:lstStyle>
            <a:lvl1pPr marL="0" indent="0">
              <a:buNone/>
              <a:defRPr sz="900"/>
            </a:lvl1pPr>
            <a:lvl2pPr marL="298799" indent="0">
              <a:buNone/>
              <a:defRPr sz="825"/>
            </a:lvl2pPr>
            <a:lvl3pPr marL="597620" indent="0">
              <a:buNone/>
              <a:defRPr sz="675"/>
            </a:lvl3pPr>
            <a:lvl4pPr marL="896431" indent="0">
              <a:buNone/>
              <a:defRPr sz="600"/>
            </a:lvl4pPr>
            <a:lvl5pPr marL="1195242" indent="0">
              <a:buNone/>
              <a:defRPr sz="600"/>
            </a:lvl5pPr>
            <a:lvl6pPr marL="1494056" indent="0">
              <a:buNone/>
              <a:defRPr sz="600"/>
            </a:lvl6pPr>
            <a:lvl7pPr marL="1792867" indent="0">
              <a:buNone/>
              <a:defRPr sz="600"/>
            </a:lvl7pPr>
            <a:lvl8pPr marL="2091681" indent="0">
              <a:buNone/>
              <a:defRPr sz="600"/>
            </a:lvl8pPr>
            <a:lvl9pPr marL="2390492" indent="0">
              <a:buNone/>
              <a:defRPr sz="600"/>
            </a:lvl9pPr>
          </a:lstStyle>
          <a:p>
            <a:pPr lvl="0"/>
            <a:r>
              <a:rPr lang="en-US"/>
              <a:t>Click to edit Master text styles</a:t>
            </a:r>
          </a:p>
        </p:txBody>
      </p:sp>
    </p:spTree>
    <p:extLst>
      <p:ext uri="{BB962C8B-B14F-4D97-AF65-F5344CB8AC3E}">
        <p14:creationId xmlns:p14="http://schemas.microsoft.com/office/powerpoint/2010/main" val="5099726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1992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7" y="275003"/>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2" y="275003"/>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083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pic>
        <p:nvPicPr>
          <p:cNvPr id="2"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530" name="think-cell Slide" r:id="rId5" imgW="360" imgH="360" progId="TCLayout.ActiveDocument.1">
                  <p:embed/>
                </p:oleObj>
              </mc:Choice>
              <mc:Fallback>
                <p:oleObj name="think-cell Slide" r:id="rId5" imgW="360" imgH="360" progId="TCLayout.ActiveDocument.1">
                  <p:embed/>
                  <p:pic>
                    <p:nvPicPr>
                      <p:cNvPr id="3"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ine 11"/>
          <p:cNvSpPr>
            <a:spLocks noChangeShapeType="1"/>
          </p:cNvSpPr>
          <p:nvPr userDrawn="1"/>
        </p:nvSpPr>
        <p:spPr bwMode="auto">
          <a:xfrm>
            <a:off x="609600" y="624205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697" dirty="0">
              <a:solidFill>
                <a:srgbClr val="FFFFFF"/>
              </a:solidFill>
            </a:endParaRPr>
          </a:p>
        </p:txBody>
      </p:sp>
      <p:sp>
        <p:nvSpPr>
          <p:cNvPr id="5"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6D4AA465-B0AC-427D-8911-4DBAA71542F9}" type="slidenum">
              <a:rPr lang="en-IE"/>
              <a:pPr>
                <a:defRPr/>
              </a:pPr>
              <a:t>‹#›</a:t>
            </a:fld>
            <a:endParaRPr lang="en-IE" dirty="0"/>
          </a:p>
        </p:txBody>
      </p:sp>
    </p:spTree>
    <p:extLst>
      <p:ext uri="{BB962C8B-B14F-4D97-AF65-F5344CB8AC3E}">
        <p14:creationId xmlns:p14="http://schemas.microsoft.com/office/powerpoint/2010/main" val="32698819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2325"/>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76" y="1078316"/>
            <a:ext cx="11157085" cy="4179889"/>
          </a:xfrm>
          <a:prstGeom prst="rect">
            <a:avLst/>
          </a:prstGeo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6074670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5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5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5" y="6245225"/>
            <a:ext cx="2844801" cy="476250"/>
          </a:xfrm>
          <a:prstGeom prst="rect">
            <a:avLst/>
          </a:prstGeom>
          <a:ln/>
        </p:spPr>
        <p:txBody>
          <a:bodyPr lIns="90881" tIns="45434" rIns="90881" bIns="45434"/>
          <a:lstStyle>
            <a:lvl1pPr>
              <a:defRPr/>
            </a:lvl1pPr>
          </a:lstStyle>
          <a:p>
            <a:pPr defTabSz="681755" eaLnBrk="1" fontAlgn="auto" hangingPunct="1">
              <a:spcBef>
                <a:spcPts val="0"/>
              </a:spcBef>
              <a:spcAft>
                <a:spcPts val="0"/>
              </a:spcAft>
              <a:defRPr/>
            </a:pPr>
            <a:endParaRPr lang="en-GB" sz="1425" dirty="0">
              <a:solidFill>
                <a:prstClr val="black"/>
              </a:solidFill>
              <a:latin typeface="Arial"/>
              <a:ea typeface="ＭＳ Ｐゴシック" pitchFamily="34" charset="-128"/>
            </a:endParaRPr>
          </a:p>
        </p:txBody>
      </p:sp>
      <p:sp>
        <p:nvSpPr>
          <p:cNvPr id="6" name="Footer Placeholder 5"/>
          <p:cNvSpPr>
            <a:spLocks noGrp="1" noChangeArrowheads="1"/>
          </p:cNvSpPr>
          <p:nvPr>
            <p:ph type="ftr" sz="quarter" idx="11"/>
          </p:nvPr>
        </p:nvSpPr>
        <p:spPr>
          <a:xfrm>
            <a:off x="4165605" y="6245225"/>
            <a:ext cx="3860800" cy="476250"/>
          </a:xfrm>
          <a:prstGeom prst="rect">
            <a:avLst/>
          </a:prstGeom>
          <a:ln/>
        </p:spPr>
        <p:txBody>
          <a:bodyPr lIns="90881" tIns="45434" rIns="90881" bIns="45434"/>
          <a:lstStyle>
            <a:lvl1pPr>
              <a:defRPr/>
            </a:lvl1pPr>
          </a:lstStyle>
          <a:p>
            <a:pPr defTabSz="681755" eaLnBrk="1" fontAlgn="auto" hangingPunct="1">
              <a:spcBef>
                <a:spcPts val="0"/>
              </a:spcBef>
              <a:spcAft>
                <a:spcPts val="0"/>
              </a:spcAft>
              <a:defRPr/>
            </a:pPr>
            <a:endParaRPr lang="en-GB" sz="1425" dirty="0">
              <a:solidFill>
                <a:prstClr val="black"/>
              </a:solidFill>
              <a:latin typeface="Arial"/>
              <a:ea typeface="ＭＳ Ｐゴシック"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30B953-DB9E-429E-A914-90D8BCF4254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199325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55" name="Shape 55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lstStyle>
            <a:lvl1pPr marL="342900" lvl="0" indent="-238125" rtl="0">
              <a:spcBef>
                <a:spcPts val="0"/>
              </a:spcBef>
              <a:spcAft>
                <a:spcPts val="0"/>
              </a:spcAft>
              <a:buSzPts val="1400"/>
              <a:buChar char="●"/>
              <a:defRPr/>
            </a:lvl1pPr>
            <a:lvl2pPr marL="685800" lvl="1" indent="-238125" rtl="0">
              <a:spcBef>
                <a:spcPts val="0"/>
              </a:spcBef>
              <a:spcAft>
                <a:spcPts val="0"/>
              </a:spcAft>
              <a:buSzPts val="1400"/>
              <a:buChar char="○"/>
              <a:defRPr/>
            </a:lvl2pPr>
            <a:lvl3pPr marL="1028700" lvl="2" indent="-238125" rtl="0">
              <a:spcBef>
                <a:spcPts val="0"/>
              </a:spcBef>
              <a:spcAft>
                <a:spcPts val="0"/>
              </a:spcAft>
              <a:buSzPts val="1400"/>
              <a:buChar char="■"/>
              <a:defRPr/>
            </a:lvl3pPr>
            <a:lvl4pPr marL="1371600" lvl="3" indent="-238125" rtl="0">
              <a:spcBef>
                <a:spcPts val="0"/>
              </a:spcBef>
              <a:spcAft>
                <a:spcPts val="0"/>
              </a:spcAft>
              <a:buSzPts val="1400"/>
              <a:buChar char="●"/>
              <a:defRPr/>
            </a:lvl4pPr>
            <a:lvl5pPr marL="1714500" lvl="4" indent="-238125" rtl="0">
              <a:spcBef>
                <a:spcPts val="0"/>
              </a:spcBef>
              <a:spcAft>
                <a:spcPts val="0"/>
              </a:spcAft>
              <a:buSzPts val="1400"/>
              <a:buChar char="○"/>
              <a:defRPr/>
            </a:lvl5pPr>
            <a:lvl6pPr marL="2057400" lvl="5" indent="-238125" rtl="0">
              <a:spcBef>
                <a:spcPts val="0"/>
              </a:spcBef>
              <a:spcAft>
                <a:spcPts val="0"/>
              </a:spcAft>
              <a:buSzPts val="1400"/>
              <a:buChar char="■"/>
              <a:defRPr/>
            </a:lvl6pPr>
            <a:lvl7pPr marL="2400300" lvl="6" indent="-238125" rtl="0">
              <a:spcBef>
                <a:spcPts val="0"/>
              </a:spcBef>
              <a:spcAft>
                <a:spcPts val="0"/>
              </a:spcAft>
              <a:buSzPts val="1400"/>
              <a:buChar char="●"/>
              <a:defRPr/>
            </a:lvl7pPr>
            <a:lvl8pPr marL="2743200" lvl="7" indent="-238125" rtl="0">
              <a:spcBef>
                <a:spcPts val="0"/>
              </a:spcBef>
              <a:spcAft>
                <a:spcPts val="0"/>
              </a:spcAft>
              <a:buSzPts val="1400"/>
              <a:buChar char="○"/>
              <a:defRPr/>
            </a:lvl8pPr>
            <a:lvl9pPr marL="3086100" lvl="8" indent="-238125" rtl="0">
              <a:spcBef>
                <a:spcPts val="0"/>
              </a:spcBef>
              <a:spcAft>
                <a:spcPts val="0"/>
              </a:spcAft>
              <a:buSzPts val="1400"/>
              <a:buChar char="■"/>
              <a:defRPr/>
            </a:lvl9pPr>
          </a:lstStyle>
          <a:p>
            <a:endParaRPr/>
          </a:p>
        </p:txBody>
      </p:sp>
      <p:sp>
        <p:nvSpPr>
          <p:cNvPr id="556" name="Shape 55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fld id="{00000000-1234-1234-1234-123412341234}"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526235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4.2. Text - Three columns - Tex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10800" y="15200"/>
            <a:ext cx="11917600" cy="6288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2250">
                <a:solidFill>
                  <a:srgbClr val="263238"/>
                </a:solidFill>
                <a:latin typeface="Yrsa"/>
                <a:ea typeface="Yrsa"/>
                <a:cs typeface="Yrsa"/>
                <a:sym typeface="Yrsa"/>
              </a:defRPr>
            </a:lvl1pPr>
            <a:lvl2pPr lvl="1" rtl="0">
              <a:spcBef>
                <a:spcPts val="0"/>
              </a:spcBef>
              <a:spcAft>
                <a:spcPts val="0"/>
              </a:spcAft>
              <a:buNone/>
              <a:defRPr>
                <a:solidFill>
                  <a:srgbClr val="263238"/>
                </a:solidFill>
              </a:defRPr>
            </a:lvl2pPr>
            <a:lvl3pPr lvl="2" rtl="0">
              <a:spcBef>
                <a:spcPts val="0"/>
              </a:spcBef>
              <a:spcAft>
                <a:spcPts val="0"/>
              </a:spcAft>
              <a:buNone/>
              <a:defRPr>
                <a:solidFill>
                  <a:srgbClr val="263238"/>
                </a:solidFill>
              </a:defRPr>
            </a:lvl3pPr>
            <a:lvl4pPr lvl="3" rtl="0">
              <a:spcBef>
                <a:spcPts val="0"/>
              </a:spcBef>
              <a:spcAft>
                <a:spcPts val="0"/>
              </a:spcAft>
              <a:buNone/>
              <a:defRPr>
                <a:solidFill>
                  <a:srgbClr val="263238"/>
                </a:solidFill>
              </a:defRPr>
            </a:lvl4pPr>
            <a:lvl5pPr lvl="4" rtl="0">
              <a:spcBef>
                <a:spcPts val="0"/>
              </a:spcBef>
              <a:spcAft>
                <a:spcPts val="0"/>
              </a:spcAft>
              <a:buNone/>
              <a:defRPr>
                <a:solidFill>
                  <a:srgbClr val="263238"/>
                </a:solidFill>
              </a:defRPr>
            </a:lvl5pPr>
            <a:lvl6pPr lvl="5" rtl="0">
              <a:spcBef>
                <a:spcPts val="0"/>
              </a:spcBef>
              <a:spcAft>
                <a:spcPts val="0"/>
              </a:spcAft>
              <a:buNone/>
              <a:defRPr>
                <a:solidFill>
                  <a:srgbClr val="263238"/>
                </a:solidFill>
              </a:defRPr>
            </a:lvl6pPr>
            <a:lvl7pPr lvl="6" rtl="0">
              <a:spcBef>
                <a:spcPts val="0"/>
              </a:spcBef>
              <a:spcAft>
                <a:spcPts val="0"/>
              </a:spcAft>
              <a:buNone/>
              <a:defRPr>
                <a:solidFill>
                  <a:srgbClr val="263238"/>
                </a:solidFill>
              </a:defRPr>
            </a:lvl7pPr>
            <a:lvl8pPr lvl="7" rtl="0">
              <a:spcBef>
                <a:spcPts val="0"/>
              </a:spcBef>
              <a:spcAft>
                <a:spcPts val="0"/>
              </a:spcAft>
              <a:buNone/>
              <a:defRPr>
                <a:solidFill>
                  <a:srgbClr val="263238"/>
                </a:solidFill>
              </a:defRPr>
            </a:lvl8pPr>
            <a:lvl9pPr lvl="8" rtl="0">
              <a:spcBef>
                <a:spcPts val="0"/>
              </a:spcBef>
              <a:spcAft>
                <a:spcPts val="0"/>
              </a:spcAft>
              <a:buNone/>
              <a:defRPr>
                <a:solidFill>
                  <a:srgbClr val="263238"/>
                </a:solidFill>
              </a:defRPr>
            </a:lvl9pPr>
          </a:lstStyle>
          <a:p>
            <a:endParaRPr/>
          </a:p>
        </p:txBody>
      </p:sp>
      <p:sp>
        <p:nvSpPr>
          <p:cNvPr id="201" name="Shape 201"/>
          <p:cNvSpPr txBox="1">
            <a:spLocks noGrp="1"/>
          </p:cNvSpPr>
          <p:nvPr>
            <p:ph type="subTitle" idx="1"/>
          </p:nvPr>
        </p:nvSpPr>
        <p:spPr>
          <a:xfrm>
            <a:off x="110800" y="595400"/>
            <a:ext cx="11917600" cy="5992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a:solidFill>
                  <a:srgbClr val="4A4A4A"/>
                </a:solidFill>
                <a:latin typeface="Lato"/>
                <a:ea typeface="Lato"/>
                <a:cs typeface="Lato"/>
                <a:sym typeface="Lato"/>
              </a:defRPr>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a:endParaRPr/>
          </a:p>
        </p:txBody>
      </p:sp>
      <p:sp>
        <p:nvSpPr>
          <p:cNvPr id="202" name="Shape 202"/>
          <p:cNvSpPr txBox="1">
            <a:spLocks noGrp="1"/>
          </p:cNvSpPr>
          <p:nvPr>
            <p:ph type="sldNum" idx="12"/>
          </p:nvPr>
        </p:nvSpPr>
        <p:spPr>
          <a:xfrm>
            <a:off x="11296600" y="6420827"/>
            <a:ext cx="731600" cy="236000"/>
          </a:xfrm>
          <a:prstGeom prst="rect">
            <a:avLst/>
          </a:prstGeom>
        </p:spPr>
        <p:txBody>
          <a:bodyPr spcFirstLastPara="1" wrap="square" lIns="91425" tIns="91425" rIns="91425" bIns="91425" anchor="ctr" anchorCtr="0">
            <a:noAutofit/>
          </a:bodyPr>
          <a:lstStyle>
            <a:lvl1pPr lvl="0" algn="r" rtl="0">
              <a:spcBef>
                <a:spcPts val="0"/>
              </a:spcBef>
              <a:buNone/>
              <a:defRPr sz="525">
                <a:solidFill>
                  <a:schemeClr val="dk2"/>
                </a:solidFill>
                <a:latin typeface="Lato Black"/>
                <a:ea typeface="Lato Black"/>
                <a:cs typeface="Lato Black"/>
                <a:sym typeface="Lato Black"/>
              </a:defRPr>
            </a:lvl1pPr>
            <a:lvl2pPr lvl="1" algn="r" rtl="0">
              <a:spcBef>
                <a:spcPts val="0"/>
              </a:spcBef>
              <a:buNone/>
              <a:defRPr sz="525">
                <a:solidFill>
                  <a:schemeClr val="dk2"/>
                </a:solidFill>
                <a:latin typeface="Lato Black"/>
                <a:ea typeface="Lato Black"/>
                <a:cs typeface="Lato Black"/>
                <a:sym typeface="Lato Black"/>
              </a:defRPr>
            </a:lvl2pPr>
            <a:lvl3pPr lvl="2" algn="r" rtl="0">
              <a:spcBef>
                <a:spcPts val="0"/>
              </a:spcBef>
              <a:buNone/>
              <a:defRPr sz="525">
                <a:solidFill>
                  <a:schemeClr val="dk2"/>
                </a:solidFill>
                <a:latin typeface="Lato Black"/>
                <a:ea typeface="Lato Black"/>
                <a:cs typeface="Lato Black"/>
                <a:sym typeface="Lato Black"/>
              </a:defRPr>
            </a:lvl3pPr>
            <a:lvl4pPr lvl="3" algn="r" rtl="0">
              <a:spcBef>
                <a:spcPts val="0"/>
              </a:spcBef>
              <a:buNone/>
              <a:defRPr sz="525">
                <a:solidFill>
                  <a:schemeClr val="dk2"/>
                </a:solidFill>
                <a:latin typeface="Lato Black"/>
                <a:ea typeface="Lato Black"/>
                <a:cs typeface="Lato Black"/>
                <a:sym typeface="Lato Black"/>
              </a:defRPr>
            </a:lvl4pPr>
            <a:lvl5pPr lvl="4" algn="r" rtl="0">
              <a:spcBef>
                <a:spcPts val="0"/>
              </a:spcBef>
              <a:buNone/>
              <a:defRPr sz="525">
                <a:solidFill>
                  <a:schemeClr val="dk2"/>
                </a:solidFill>
                <a:latin typeface="Lato Black"/>
                <a:ea typeface="Lato Black"/>
                <a:cs typeface="Lato Black"/>
                <a:sym typeface="Lato Black"/>
              </a:defRPr>
            </a:lvl5pPr>
            <a:lvl6pPr lvl="5" algn="r" rtl="0">
              <a:spcBef>
                <a:spcPts val="0"/>
              </a:spcBef>
              <a:buNone/>
              <a:defRPr sz="525">
                <a:solidFill>
                  <a:schemeClr val="dk2"/>
                </a:solidFill>
                <a:latin typeface="Lato Black"/>
                <a:ea typeface="Lato Black"/>
                <a:cs typeface="Lato Black"/>
                <a:sym typeface="Lato Black"/>
              </a:defRPr>
            </a:lvl6pPr>
            <a:lvl7pPr lvl="6" algn="r" rtl="0">
              <a:spcBef>
                <a:spcPts val="0"/>
              </a:spcBef>
              <a:buNone/>
              <a:defRPr sz="525">
                <a:solidFill>
                  <a:schemeClr val="dk2"/>
                </a:solidFill>
                <a:latin typeface="Lato Black"/>
                <a:ea typeface="Lato Black"/>
                <a:cs typeface="Lato Black"/>
                <a:sym typeface="Lato Black"/>
              </a:defRPr>
            </a:lvl7pPr>
            <a:lvl8pPr lvl="7" algn="r" rtl="0">
              <a:spcBef>
                <a:spcPts val="0"/>
              </a:spcBef>
              <a:buNone/>
              <a:defRPr sz="525">
                <a:solidFill>
                  <a:schemeClr val="dk2"/>
                </a:solidFill>
                <a:latin typeface="Lato Black"/>
                <a:ea typeface="Lato Black"/>
                <a:cs typeface="Lato Black"/>
                <a:sym typeface="Lato Black"/>
              </a:defRPr>
            </a:lvl8pPr>
            <a:lvl9pPr lvl="8" algn="r" rtl="0">
              <a:spcBef>
                <a:spcPts val="0"/>
              </a:spcBef>
              <a:buNone/>
              <a:defRPr sz="525">
                <a:solidFill>
                  <a:schemeClr val="dk2"/>
                </a:solidFill>
                <a:latin typeface="Lato Black"/>
                <a:ea typeface="Lato Black"/>
                <a:cs typeface="Lato Black"/>
                <a:sym typeface="Lato Black"/>
              </a:defRPr>
            </a:lvl9pPr>
          </a:lstStyle>
          <a:p>
            <a:fld id="{00000000-1234-1234-1234-123412341234}" type="slidenum">
              <a:rPr lang="en-GB" smtClean="0">
                <a:solidFill>
                  <a:srgbClr val="434342"/>
                </a:solidFill>
              </a:rPr>
              <a:pPr/>
              <a:t>‹#›</a:t>
            </a:fld>
            <a:endParaRPr lang="en-GB" dirty="0">
              <a:solidFill>
                <a:srgbClr val="434342"/>
              </a:solidFill>
            </a:endParaRPr>
          </a:p>
        </p:txBody>
      </p:sp>
      <p:sp>
        <p:nvSpPr>
          <p:cNvPr id="203" name="Shape 203"/>
          <p:cNvSpPr txBox="1">
            <a:spLocks noGrp="1"/>
          </p:cNvSpPr>
          <p:nvPr>
            <p:ph type="body" idx="2"/>
          </p:nvPr>
        </p:nvSpPr>
        <p:spPr>
          <a:xfrm>
            <a:off x="734233" y="1410100"/>
            <a:ext cx="3485200" cy="5010800"/>
          </a:xfrm>
          <a:prstGeom prst="rect">
            <a:avLst/>
          </a:prstGeom>
          <a:noFill/>
          <a:ln>
            <a:noFill/>
          </a:ln>
        </p:spPr>
        <p:txBody>
          <a:bodyPr spcFirstLastPara="1" wrap="square" lIns="91425" tIns="91425" rIns="91425" bIns="91425" anchor="t" anchorCtr="0"/>
          <a:lstStyle>
            <a:lvl1pPr marL="342900" lvl="0"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1pPr>
            <a:lvl2pPr marL="685800" lvl="1"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2pPr>
            <a:lvl3pPr marL="1028700" lvl="2"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3pPr>
            <a:lvl4pPr marL="1371600" lvl="3"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4pPr>
            <a:lvl5pPr marL="1714500" lvl="4"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5pPr>
            <a:lvl6pPr marL="2057400" lvl="5"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6pPr>
            <a:lvl7pPr marL="2400300" lvl="6"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7pPr>
            <a:lvl8pPr marL="2743200" lvl="7"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8pPr>
            <a:lvl9pPr marL="3086100" lvl="8"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9pPr>
          </a:lstStyle>
          <a:p>
            <a:endParaRPr/>
          </a:p>
        </p:txBody>
      </p:sp>
      <p:sp>
        <p:nvSpPr>
          <p:cNvPr id="204" name="Shape 204"/>
          <p:cNvSpPr txBox="1">
            <a:spLocks noGrp="1"/>
          </p:cNvSpPr>
          <p:nvPr>
            <p:ph type="body" idx="3"/>
          </p:nvPr>
        </p:nvSpPr>
        <p:spPr>
          <a:xfrm>
            <a:off x="4386905" y="1410100"/>
            <a:ext cx="3545200" cy="5010800"/>
          </a:xfrm>
          <a:prstGeom prst="rect">
            <a:avLst/>
          </a:prstGeom>
          <a:noFill/>
          <a:ln>
            <a:noFill/>
          </a:ln>
        </p:spPr>
        <p:txBody>
          <a:bodyPr spcFirstLastPara="1" wrap="square" lIns="91425" tIns="91425" rIns="91425" bIns="91425" anchor="t" anchorCtr="0"/>
          <a:lstStyle>
            <a:lvl1pPr marL="342900" lvl="0"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1pPr>
            <a:lvl2pPr marL="685800" lvl="1"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2pPr>
            <a:lvl3pPr marL="1028700" lvl="2"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3pPr>
            <a:lvl4pPr marL="1371600" lvl="3"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4pPr>
            <a:lvl5pPr marL="1714500" lvl="4"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5pPr>
            <a:lvl6pPr marL="2057400" lvl="5"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6pPr>
            <a:lvl7pPr marL="2400300" lvl="6"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7pPr>
            <a:lvl8pPr marL="2743200" lvl="7"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8pPr>
            <a:lvl9pPr marL="3086100" lvl="8"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9pPr>
          </a:lstStyle>
          <a:p>
            <a:endParaRPr/>
          </a:p>
        </p:txBody>
      </p:sp>
      <p:sp>
        <p:nvSpPr>
          <p:cNvPr id="205" name="Shape 205"/>
          <p:cNvSpPr txBox="1">
            <a:spLocks noGrp="1"/>
          </p:cNvSpPr>
          <p:nvPr>
            <p:ph type="body" idx="4"/>
          </p:nvPr>
        </p:nvSpPr>
        <p:spPr>
          <a:xfrm>
            <a:off x="8112964" y="1410100"/>
            <a:ext cx="3545200" cy="5010800"/>
          </a:xfrm>
          <a:prstGeom prst="rect">
            <a:avLst/>
          </a:prstGeom>
          <a:noFill/>
          <a:ln>
            <a:noFill/>
          </a:ln>
        </p:spPr>
        <p:txBody>
          <a:bodyPr spcFirstLastPara="1" wrap="square" lIns="91425" tIns="91425" rIns="91425" bIns="91425" anchor="t" anchorCtr="0"/>
          <a:lstStyle>
            <a:lvl1pPr marL="342900" lvl="0"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1pPr>
            <a:lvl2pPr marL="685800" lvl="1"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2pPr>
            <a:lvl3pPr marL="1028700" lvl="2"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3pPr>
            <a:lvl4pPr marL="1371600" lvl="3"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4pPr>
            <a:lvl5pPr marL="1714500" lvl="4"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5pPr>
            <a:lvl6pPr marL="2057400" lvl="5"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6pPr>
            <a:lvl7pPr marL="2400300" lvl="6"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7pPr>
            <a:lvl8pPr marL="2743200" lvl="7"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8pPr>
            <a:lvl9pPr marL="3086100" lvl="8"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9pPr>
          </a:lstStyle>
          <a:p>
            <a:endParaRPr/>
          </a:p>
        </p:txBody>
      </p:sp>
    </p:spTree>
    <p:extLst>
      <p:ext uri="{BB962C8B-B14F-4D97-AF65-F5344CB8AC3E}">
        <p14:creationId xmlns:p14="http://schemas.microsoft.com/office/powerpoint/2010/main" val="36622385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TITLE_3">
    <p:spTree>
      <p:nvGrpSpPr>
        <p:cNvPr id="1" name="Shape 557"/>
        <p:cNvGrpSpPr/>
        <p:nvPr/>
      </p:nvGrpSpPr>
      <p:grpSpPr>
        <a:xfrm>
          <a:off x="0" y="0"/>
          <a:ext cx="0" cy="0"/>
          <a:chOff x="0" y="0"/>
          <a:chExt cx="0" cy="0"/>
        </a:xfrm>
      </p:grpSpPr>
      <p:sp>
        <p:nvSpPr>
          <p:cNvPr id="558" name="Shape 558"/>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3900"/>
            </a:lvl1pPr>
            <a:lvl2pPr lvl="1" algn="ctr" rtl="0">
              <a:spcBef>
                <a:spcPts val="0"/>
              </a:spcBef>
              <a:spcAft>
                <a:spcPts val="0"/>
              </a:spcAft>
              <a:buSzPts val="5200"/>
              <a:buChar char="○"/>
              <a:defRPr sz="3900"/>
            </a:lvl2pPr>
            <a:lvl3pPr lvl="2" algn="ctr" rtl="0">
              <a:spcBef>
                <a:spcPts val="0"/>
              </a:spcBef>
              <a:spcAft>
                <a:spcPts val="0"/>
              </a:spcAft>
              <a:buSzPts val="5200"/>
              <a:buChar char="■"/>
              <a:defRPr sz="3900"/>
            </a:lvl3pPr>
            <a:lvl4pPr lvl="3" algn="ctr" rtl="0">
              <a:spcBef>
                <a:spcPts val="0"/>
              </a:spcBef>
              <a:spcAft>
                <a:spcPts val="0"/>
              </a:spcAft>
              <a:buSzPts val="5200"/>
              <a:buChar char="●"/>
              <a:defRPr sz="3900"/>
            </a:lvl4pPr>
            <a:lvl5pPr lvl="4" algn="ctr" rtl="0">
              <a:spcBef>
                <a:spcPts val="0"/>
              </a:spcBef>
              <a:spcAft>
                <a:spcPts val="0"/>
              </a:spcAft>
              <a:buSzPts val="5200"/>
              <a:buChar char="○"/>
              <a:defRPr sz="3900"/>
            </a:lvl5pPr>
            <a:lvl6pPr lvl="5" algn="ctr" rtl="0">
              <a:spcBef>
                <a:spcPts val="0"/>
              </a:spcBef>
              <a:spcAft>
                <a:spcPts val="0"/>
              </a:spcAft>
              <a:buSzPts val="5200"/>
              <a:buChar char="■"/>
              <a:defRPr sz="3900"/>
            </a:lvl6pPr>
            <a:lvl7pPr lvl="6" algn="ctr" rtl="0">
              <a:spcBef>
                <a:spcPts val="0"/>
              </a:spcBef>
              <a:spcAft>
                <a:spcPts val="0"/>
              </a:spcAft>
              <a:buSzPts val="5200"/>
              <a:buChar char="●"/>
              <a:defRPr sz="3900"/>
            </a:lvl7pPr>
            <a:lvl8pPr lvl="7" algn="ctr" rtl="0">
              <a:spcBef>
                <a:spcPts val="0"/>
              </a:spcBef>
              <a:spcAft>
                <a:spcPts val="0"/>
              </a:spcAft>
              <a:buSzPts val="5200"/>
              <a:buChar char="○"/>
              <a:defRPr sz="3900"/>
            </a:lvl8pPr>
            <a:lvl9pPr lvl="8" algn="ctr" rtl="0">
              <a:spcBef>
                <a:spcPts val="0"/>
              </a:spcBef>
              <a:spcAft>
                <a:spcPts val="0"/>
              </a:spcAft>
              <a:buSzPts val="5200"/>
              <a:buChar char="■"/>
              <a:defRPr sz="3900"/>
            </a:lvl9pPr>
          </a:lstStyle>
          <a:p>
            <a:endParaRPr/>
          </a:p>
        </p:txBody>
      </p:sp>
      <p:sp>
        <p:nvSpPr>
          <p:cNvPr id="559" name="Shape 559"/>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100"/>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sp>
        <p:nvSpPr>
          <p:cNvPr id="560" name="Shape 56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fld id="{00000000-1234-1234-1234-123412341234}"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865684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4.0.2 Text - One columns - Text and pattern">
  <p:cSld name="4.0.2 Text - One columns - Text and pattern">
    <p:spTree>
      <p:nvGrpSpPr>
        <p:cNvPr id="1" name="Shape 821"/>
        <p:cNvGrpSpPr/>
        <p:nvPr/>
      </p:nvGrpSpPr>
      <p:grpSpPr>
        <a:xfrm>
          <a:off x="0" y="0"/>
          <a:ext cx="0" cy="0"/>
          <a:chOff x="0" y="0"/>
          <a:chExt cx="0" cy="0"/>
        </a:xfrm>
      </p:grpSpPr>
      <p:sp>
        <p:nvSpPr>
          <p:cNvPr id="822" name="Shape 822"/>
          <p:cNvSpPr txBox="1">
            <a:spLocks noGrp="1"/>
          </p:cNvSpPr>
          <p:nvPr>
            <p:ph type="sldNum" idx="12"/>
          </p:nvPr>
        </p:nvSpPr>
        <p:spPr>
          <a:xfrm>
            <a:off x="11296600" y="6420827"/>
            <a:ext cx="731600" cy="236000"/>
          </a:xfrm>
          <a:prstGeom prst="rect">
            <a:avLst/>
          </a:prstGeom>
        </p:spPr>
        <p:txBody>
          <a:bodyPr spcFirstLastPara="1" wrap="square" lIns="91425" tIns="91425" rIns="91425" bIns="91425" anchor="ctr" anchorCtr="0">
            <a:noAutofit/>
          </a:bodyPr>
          <a:lstStyle>
            <a:lvl1pPr lvl="0" algn="r" rtl="0">
              <a:buNone/>
              <a:defRPr sz="525">
                <a:solidFill>
                  <a:schemeClr val="dk2"/>
                </a:solidFill>
                <a:latin typeface="Lato Black"/>
                <a:ea typeface="Lato Black"/>
                <a:cs typeface="Lato Black"/>
                <a:sym typeface="Lato Black"/>
              </a:defRPr>
            </a:lvl1pPr>
            <a:lvl2pPr lvl="1" algn="r" rtl="0">
              <a:buNone/>
              <a:defRPr sz="525">
                <a:solidFill>
                  <a:schemeClr val="dk2"/>
                </a:solidFill>
                <a:latin typeface="Lato Black"/>
                <a:ea typeface="Lato Black"/>
                <a:cs typeface="Lato Black"/>
                <a:sym typeface="Lato Black"/>
              </a:defRPr>
            </a:lvl2pPr>
            <a:lvl3pPr lvl="2" algn="r" rtl="0">
              <a:buNone/>
              <a:defRPr sz="525">
                <a:solidFill>
                  <a:schemeClr val="dk2"/>
                </a:solidFill>
                <a:latin typeface="Lato Black"/>
                <a:ea typeface="Lato Black"/>
                <a:cs typeface="Lato Black"/>
                <a:sym typeface="Lato Black"/>
              </a:defRPr>
            </a:lvl3pPr>
            <a:lvl4pPr lvl="3" algn="r" rtl="0">
              <a:buNone/>
              <a:defRPr sz="525">
                <a:solidFill>
                  <a:schemeClr val="dk2"/>
                </a:solidFill>
                <a:latin typeface="Lato Black"/>
                <a:ea typeface="Lato Black"/>
                <a:cs typeface="Lato Black"/>
                <a:sym typeface="Lato Black"/>
              </a:defRPr>
            </a:lvl4pPr>
            <a:lvl5pPr lvl="4" algn="r" rtl="0">
              <a:buNone/>
              <a:defRPr sz="525">
                <a:solidFill>
                  <a:schemeClr val="dk2"/>
                </a:solidFill>
                <a:latin typeface="Lato Black"/>
                <a:ea typeface="Lato Black"/>
                <a:cs typeface="Lato Black"/>
                <a:sym typeface="Lato Black"/>
              </a:defRPr>
            </a:lvl5pPr>
            <a:lvl6pPr lvl="5" algn="r" rtl="0">
              <a:buNone/>
              <a:defRPr sz="525">
                <a:solidFill>
                  <a:schemeClr val="dk2"/>
                </a:solidFill>
                <a:latin typeface="Lato Black"/>
                <a:ea typeface="Lato Black"/>
                <a:cs typeface="Lato Black"/>
                <a:sym typeface="Lato Black"/>
              </a:defRPr>
            </a:lvl6pPr>
            <a:lvl7pPr lvl="6" algn="r" rtl="0">
              <a:buNone/>
              <a:defRPr sz="525">
                <a:solidFill>
                  <a:schemeClr val="dk2"/>
                </a:solidFill>
                <a:latin typeface="Lato Black"/>
                <a:ea typeface="Lato Black"/>
                <a:cs typeface="Lato Black"/>
                <a:sym typeface="Lato Black"/>
              </a:defRPr>
            </a:lvl7pPr>
            <a:lvl8pPr lvl="7" algn="r" rtl="0">
              <a:buNone/>
              <a:defRPr sz="525">
                <a:solidFill>
                  <a:schemeClr val="dk2"/>
                </a:solidFill>
                <a:latin typeface="Lato Black"/>
                <a:ea typeface="Lato Black"/>
                <a:cs typeface="Lato Black"/>
                <a:sym typeface="Lato Black"/>
              </a:defRPr>
            </a:lvl8pPr>
            <a:lvl9pPr lvl="8" algn="r" rtl="0">
              <a:buNone/>
              <a:defRPr sz="525">
                <a:solidFill>
                  <a:schemeClr val="dk2"/>
                </a:solidFill>
                <a:latin typeface="Lato Black"/>
                <a:ea typeface="Lato Black"/>
                <a:cs typeface="Lato Black"/>
                <a:sym typeface="Lato Black"/>
              </a:defRPr>
            </a:lvl9pPr>
          </a:lstStyle>
          <a:p>
            <a:fld id="{00000000-1234-1234-1234-123412341234}" type="slidenum">
              <a:rPr lang="en-GB" smtClean="0">
                <a:solidFill>
                  <a:srgbClr val="434342"/>
                </a:solidFill>
              </a:rPr>
              <a:pPr/>
              <a:t>‹#›</a:t>
            </a:fld>
            <a:endParaRPr lang="en-GB" dirty="0">
              <a:solidFill>
                <a:srgbClr val="434342"/>
              </a:solidFill>
            </a:endParaRPr>
          </a:p>
        </p:txBody>
      </p:sp>
      <p:sp>
        <p:nvSpPr>
          <p:cNvPr id="823" name="Shape 823"/>
          <p:cNvSpPr/>
          <p:nvPr/>
        </p:nvSpPr>
        <p:spPr>
          <a:xfrm>
            <a:off x="9141467" y="-200"/>
            <a:ext cx="3050800" cy="6858000"/>
          </a:xfrm>
          <a:prstGeom prst="rect">
            <a:avLst/>
          </a:prstGeom>
          <a:solidFill>
            <a:srgbClr val="41A2B0"/>
          </a:solidFill>
          <a:ln>
            <a:noFill/>
          </a:ln>
        </p:spPr>
        <p:txBody>
          <a:bodyPr spcFirstLastPara="1" wrap="square" lIns="68569" tIns="68569" rIns="68569" bIns="68569" anchor="ctr" anchorCtr="0">
            <a:noAutofit/>
          </a:bodyPr>
          <a:lstStyle/>
          <a:p>
            <a:pPr eaLnBrk="1" fontAlgn="auto" hangingPunct="1">
              <a:spcBef>
                <a:spcPts val="0"/>
              </a:spcBef>
              <a:spcAft>
                <a:spcPts val="0"/>
              </a:spcAft>
            </a:pPr>
            <a:endParaRPr sz="1350" dirty="0">
              <a:solidFill>
                <a:srgbClr val="000000"/>
              </a:solidFill>
              <a:latin typeface="Arial"/>
              <a:ea typeface="+mn-ea"/>
            </a:endParaRPr>
          </a:p>
        </p:txBody>
      </p:sp>
      <p:sp>
        <p:nvSpPr>
          <p:cNvPr id="824" name="Shape 824"/>
          <p:cNvSpPr txBox="1">
            <a:spLocks noGrp="1"/>
          </p:cNvSpPr>
          <p:nvPr>
            <p:ph type="title"/>
          </p:nvPr>
        </p:nvSpPr>
        <p:spPr>
          <a:xfrm>
            <a:off x="212400" y="15200"/>
            <a:ext cx="9030800" cy="6288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2250">
                <a:solidFill>
                  <a:srgbClr val="263238"/>
                </a:solidFill>
                <a:latin typeface="Yrsa"/>
                <a:ea typeface="Yrsa"/>
                <a:cs typeface="Yrsa"/>
                <a:sym typeface="Yrsa"/>
              </a:defRPr>
            </a:lvl1pPr>
            <a:lvl2pPr lvl="1" rtl="0">
              <a:spcBef>
                <a:spcPts val="0"/>
              </a:spcBef>
              <a:spcAft>
                <a:spcPts val="0"/>
              </a:spcAft>
              <a:buNone/>
              <a:defRPr>
                <a:solidFill>
                  <a:srgbClr val="263238"/>
                </a:solidFill>
              </a:defRPr>
            </a:lvl2pPr>
            <a:lvl3pPr lvl="2" rtl="0">
              <a:spcBef>
                <a:spcPts val="0"/>
              </a:spcBef>
              <a:spcAft>
                <a:spcPts val="0"/>
              </a:spcAft>
              <a:buNone/>
              <a:defRPr>
                <a:solidFill>
                  <a:srgbClr val="263238"/>
                </a:solidFill>
              </a:defRPr>
            </a:lvl3pPr>
            <a:lvl4pPr lvl="3" rtl="0">
              <a:spcBef>
                <a:spcPts val="0"/>
              </a:spcBef>
              <a:spcAft>
                <a:spcPts val="0"/>
              </a:spcAft>
              <a:buNone/>
              <a:defRPr>
                <a:solidFill>
                  <a:srgbClr val="263238"/>
                </a:solidFill>
              </a:defRPr>
            </a:lvl4pPr>
            <a:lvl5pPr lvl="4" rtl="0">
              <a:spcBef>
                <a:spcPts val="0"/>
              </a:spcBef>
              <a:spcAft>
                <a:spcPts val="0"/>
              </a:spcAft>
              <a:buNone/>
              <a:defRPr>
                <a:solidFill>
                  <a:srgbClr val="263238"/>
                </a:solidFill>
              </a:defRPr>
            </a:lvl5pPr>
            <a:lvl6pPr lvl="5" rtl="0">
              <a:spcBef>
                <a:spcPts val="0"/>
              </a:spcBef>
              <a:spcAft>
                <a:spcPts val="0"/>
              </a:spcAft>
              <a:buNone/>
              <a:defRPr>
                <a:solidFill>
                  <a:srgbClr val="263238"/>
                </a:solidFill>
              </a:defRPr>
            </a:lvl6pPr>
            <a:lvl7pPr lvl="6" rtl="0">
              <a:spcBef>
                <a:spcPts val="0"/>
              </a:spcBef>
              <a:spcAft>
                <a:spcPts val="0"/>
              </a:spcAft>
              <a:buNone/>
              <a:defRPr>
                <a:solidFill>
                  <a:srgbClr val="263238"/>
                </a:solidFill>
              </a:defRPr>
            </a:lvl7pPr>
            <a:lvl8pPr lvl="7" rtl="0">
              <a:spcBef>
                <a:spcPts val="0"/>
              </a:spcBef>
              <a:spcAft>
                <a:spcPts val="0"/>
              </a:spcAft>
              <a:buNone/>
              <a:defRPr>
                <a:solidFill>
                  <a:srgbClr val="263238"/>
                </a:solidFill>
              </a:defRPr>
            </a:lvl8pPr>
            <a:lvl9pPr lvl="8" rtl="0">
              <a:spcBef>
                <a:spcPts val="0"/>
              </a:spcBef>
              <a:spcAft>
                <a:spcPts val="0"/>
              </a:spcAft>
              <a:buNone/>
              <a:defRPr>
                <a:solidFill>
                  <a:srgbClr val="263238"/>
                </a:solidFill>
              </a:defRPr>
            </a:lvl9pPr>
          </a:lstStyle>
          <a:p>
            <a:endParaRPr/>
          </a:p>
        </p:txBody>
      </p:sp>
      <p:sp>
        <p:nvSpPr>
          <p:cNvPr id="825" name="Shape 825"/>
          <p:cNvSpPr txBox="1">
            <a:spLocks noGrp="1"/>
          </p:cNvSpPr>
          <p:nvPr>
            <p:ph type="subTitle" idx="1"/>
          </p:nvPr>
        </p:nvSpPr>
        <p:spPr>
          <a:xfrm>
            <a:off x="212400" y="595400"/>
            <a:ext cx="9030800" cy="5992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a:solidFill>
                  <a:srgbClr val="4A4A4A"/>
                </a:solidFill>
                <a:latin typeface="Lato"/>
                <a:ea typeface="Lato"/>
                <a:cs typeface="Lato"/>
                <a:sym typeface="Lato"/>
              </a:defRPr>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a:endParaRPr/>
          </a:p>
        </p:txBody>
      </p:sp>
      <p:sp>
        <p:nvSpPr>
          <p:cNvPr id="826" name="Shape 826"/>
          <p:cNvSpPr txBox="1">
            <a:spLocks noGrp="1"/>
          </p:cNvSpPr>
          <p:nvPr>
            <p:ph type="body" idx="2"/>
          </p:nvPr>
        </p:nvSpPr>
        <p:spPr>
          <a:xfrm>
            <a:off x="835833" y="1410100"/>
            <a:ext cx="6339200" cy="5168800"/>
          </a:xfrm>
          <a:prstGeom prst="rect">
            <a:avLst/>
          </a:prstGeom>
          <a:noFill/>
          <a:ln>
            <a:noFill/>
          </a:ln>
        </p:spPr>
        <p:txBody>
          <a:bodyPr spcFirstLastPara="1" wrap="square" lIns="91425" tIns="91425" rIns="91425" bIns="91425" anchor="t" anchorCtr="0"/>
          <a:lstStyle>
            <a:lvl1pPr marL="342900" lvl="0"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1pPr>
            <a:lvl2pPr marL="685800" lvl="1"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2pPr>
            <a:lvl3pPr marL="1028700" lvl="2"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3pPr>
            <a:lvl4pPr marL="1371600" lvl="3"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4pPr>
            <a:lvl5pPr marL="1714500" lvl="4"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5pPr>
            <a:lvl6pPr marL="2057400" lvl="5"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6pPr>
            <a:lvl7pPr marL="2400300" lvl="6"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7pPr>
            <a:lvl8pPr marL="2743200" lvl="7"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8pPr>
            <a:lvl9pPr marL="3086100" lvl="8" indent="-228600" rtl="0">
              <a:spcBef>
                <a:spcPts val="0"/>
              </a:spcBef>
              <a:spcAft>
                <a:spcPts val="0"/>
              </a:spcAft>
              <a:buClr>
                <a:srgbClr val="4A4A4A"/>
              </a:buClr>
              <a:buSzPts val="1200"/>
              <a:buFont typeface="Lato"/>
              <a:buChar char="■"/>
              <a:defRPr sz="900">
                <a:solidFill>
                  <a:srgbClr val="4A4A4A"/>
                </a:solidFill>
                <a:latin typeface="Lato"/>
                <a:ea typeface="Lato"/>
                <a:cs typeface="Lato"/>
                <a:sym typeface="Lato"/>
              </a:defRPr>
            </a:lvl9pPr>
          </a:lstStyle>
          <a:p>
            <a:endParaRPr/>
          </a:p>
        </p:txBody>
      </p:sp>
      <p:pic>
        <p:nvPicPr>
          <p:cNvPr id="827" name="Shape 827"/>
          <p:cNvPicPr preferRelativeResize="0"/>
          <p:nvPr/>
        </p:nvPicPr>
        <p:blipFill rotWithShape="1">
          <a:blip r:embed="rId2">
            <a:alphaModFix amt="12000"/>
          </a:blip>
          <a:srcRect l="74965"/>
          <a:stretch/>
        </p:blipFill>
        <p:spPr>
          <a:xfrm>
            <a:off x="9138400" y="0"/>
            <a:ext cx="3050800" cy="6840800"/>
          </a:xfrm>
          <a:prstGeom prst="rect">
            <a:avLst/>
          </a:prstGeom>
          <a:noFill/>
          <a:ln>
            <a:noFill/>
          </a:ln>
        </p:spPr>
      </p:pic>
      <p:sp>
        <p:nvSpPr>
          <p:cNvPr id="828" name="Shape 828"/>
          <p:cNvSpPr txBox="1">
            <a:spLocks noGrp="1"/>
          </p:cNvSpPr>
          <p:nvPr>
            <p:ph type="sldNum" idx="3"/>
          </p:nvPr>
        </p:nvSpPr>
        <p:spPr>
          <a:xfrm>
            <a:off x="11296600" y="6420827"/>
            <a:ext cx="731600" cy="236000"/>
          </a:xfrm>
          <a:prstGeom prst="rect">
            <a:avLst/>
          </a:prstGeom>
        </p:spPr>
        <p:txBody>
          <a:bodyPr spcFirstLastPara="1" wrap="square" lIns="91425" tIns="91425" rIns="91425" bIns="91425" anchor="ctr" anchorCtr="0">
            <a:noAutofit/>
          </a:bodyPr>
          <a:lstStyle>
            <a:lvl1pPr lvl="0" algn="r" rtl="0">
              <a:buNone/>
              <a:defRPr sz="525">
                <a:solidFill>
                  <a:srgbClr val="FFFFFF"/>
                </a:solidFill>
                <a:latin typeface="Lato Black"/>
                <a:ea typeface="Lato Black"/>
                <a:cs typeface="Lato Black"/>
                <a:sym typeface="Lato Black"/>
              </a:defRPr>
            </a:lvl1pPr>
            <a:lvl2pPr lvl="1" algn="r" rtl="0">
              <a:buNone/>
              <a:defRPr sz="525">
                <a:solidFill>
                  <a:srgbClr val="FFFFFF"/>
                </a:solidFill>
                <a:latin typeface="Lato Black"/>
                <a:ea typeface="Lato Black"/>
                <a:cs typeface="Lato Black"/>
                <a:sym typeface="Lato Black"/>
              </a:defRPr>
            </a:lvl2pPr>
            <a:lvl3pPr lvl="2" algn="r" rtl="0">
              <a:buNone/>
              <a:defRPr sz="525">
                <a:solidFill>
                  <a:srgbClr val="FFFFFF"/>
                </a:solidFill>
                <a:latin typeface="Lato Black"/>
                <a:ea typeface="Lato Black"/>
                <a:cs typeface="Lato Black"/>
                <a:sym typeface="Lato Black"/>
              </a:defRPr>
            </a:lvl3pPr>
            <a:lvl4pPr lvl="3" algn="r" rtl="0">
              <a:buNone/>
              <a:defRPr sz="525">
                <a:solidFill>
                  <a:srgbClr val="FFFFFF"/>
                </a:solidFill>
                <a:latin typeface="Lato Black"/>
                <a:ea typeface="Lato Black"/>
                <a:cs typeface="Lato Black"/>
                <a:sym typeface="Lato Black"/>
              </a:defRPr>
            </a:lvl4pPr>
            <a:lvl5pPr lvl="4" algn="r" rtl="0">
              <a:buNone/>
              <a:defRPr sz="525">
                <a:solidFill>
                  <a:srgbClr val="FFFFFF"/>
                </a:solidFill>
                <a:latin typeface="Lato Black"/>
                <a:ea typeface="Lato Black"/>
                <a:cs typeface="Lato Black"/>
                <a:sym typeface="Lato Black"/>
              </a:defRPr>
            </a:lvl5pPr>
            <a:lvl6pPr lvl="5" algn="r" rtl="0">
              <a:buNone/>
              <a:defRPr sz="525">
                <a:solidFill>
                  <a:srgbClr val="FFFFFF"/>
                </a:solidFill>
                <a:latin typeface="Lato Black"/>
                <a:ea typeface="Lato Black"/>
                <a:cs typeface="Lato Black"/>
                <a:sym typeface="Lato Black"/>
              </a:defRPr>
            </a:lvl6pPr>
            <a:lvl7pPr lvl="6" algn="r" rtl="0">
              <a:buNone/>
              <a:defRPr sz="525">
                <a:solidFill>
                  <a:srgbClr val="FFFFFF"/>
                </a:solidFill>
                <a:latin typeface="Lato Black"/>
                <a:ea typeface="Lato Black"/>
                <a:cs typeface="Lato Black"/>
                <a:sym typeface="Lato Black"/>
              </a:defRPr>
            </a:lvl7pPr>
            <a:lvl8pPr lvl="7" algn="r" rtl="0">
              <a:buNone/>
              <a:defRPr sz="525">
                <a:solidFill>
                  <a:srgbClr val="FFFFFF"/>
                </a:solidFill>
                <a:latin typeface="Lato Black"/>
                <a:ea typeface="Lato Black"/>
                <a:cs typeface="Lato Black"/>
                <a:sym typeface="Lato Black"/>
              </a:defRPr>
            </a:lvl8pPr>
            <a:lvl9pPr lvl="8" algn="r" rtl="0">
              <a:buNone/>
              <a:defRPr sz="525">
                <a:solidFill>
                  <a:srgbClr val="FFFFFF"/>
                </a:solidFill>
                <a:latin typeface="Lato Black"/>
                <a:ea typeface="Lato Black"/>
                <a:cs typeface="Lato Black"/>
                <a:sym typeface="Lato Black"/>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037809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0.0 Rulebook - Logo">
  <p:cSld name="0.0 Rulebook - Logo">
    <p:spTree>
      <p:nvGrpSpPr>
        <p:cNvPr id="1" name="Shape 1111"/>
        <p:cNvGrpSpPr/>
        <p:nvPr/>
      </p:nvGrpSpPr>
      <p:grpSpPr>
        <a:xfrm>
          <a:off x="0" y="0"/>
          <a:ext cx="0" cy="0"/>
          <a:chOff x="0" y="0"/>
          <a:chExt cx="0" cy="0"/>
        </a:xfrm>
      </p:grpSpPr>
    </p:spTree>
    <p:extLst>
      <p:ext uri="{BB962C8B-B14F-4D97-AF65-F5344CB8AC3E}">
        <p14:creationId xmlns:p14="http://schemas.microsoft.com/office/powerpoint/2010/main" val="1455719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13" y="2"/>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07" y="2057113"/>
            <a:ext cx="10363108" cy="914112"/>
          </a:xfrm>
        </p:spPr>
        <p:txBody>
          <a:bodyPr anchor="t"/>
          <a:lstStyle>
            <a:lvl1pPr>
              <a:defRPr sz="4429">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6" y="2971225"/>
            <a:ext cx="10348623" cy="1751929"/>
          </a:xfrm>
        </p:spPr>
        <p:txBody>
          <a:bodyPr/>
          <a:lstStyle>
            <a:lvl1pPr marL="0" indent="0" eaLnBrk="0" hangingPunct="0">
              <a:buFontTx/>
              <a:buNone/>
              <a:defRPr sz="221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4743723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46" y="-31737"/>
            <a:ext cx="10971532" cy="1143000"/>
          </a:xfrm>
          <a:prstGeom prst="rect">
            <a:avLst/>
          </a:prstGeom>
          <a:noFill/>
          <a:ln w="9525">
            <a:noFill/>
            <a:miter lim="800000"/>
            <a:headEnd/>
            <a:tailEnd/>
          </a:ln>
          <a:effectLst/>
        </p:spPr>
        <p:txBody>
          <a:bodyPr vert="horz" wrap="square" lIns="112133" tIns="56067" rIns="112133" bIns="56067" numCol="1" anchor="ctr" anchorCtr="0" compatLnSpc="1">
            <a:prstTxWarp prst="textNoShape">
              <a:avLst/>
            </a:prstTxWarp>
          </a:bodyPr>
          <a:lstStyle/>
          <a:p>
            <a:pPr lvl="0"/>
            <a:r>
              <a:rPr lang="en-GB"/>
              <a:t>Click to edit Master title style</a:t>
            </a:r>
          </a:p>
        </p:txBody>
      </p:sp>
      <p:sp>
        <p:nvSpPr>
          <p:cNvPr id="5" name="Content Placeholder 4"/>
          <p:cNvSpPr>
            <a:spLocks noGrp="1" noChangeArrowheads="1"/>
          </p:cNvSpPr>
          <p:nvPr>
            <p:ph idx="1"/>
          </p:nvPr>
        </p:nvSpPr>
        <p:spPr bwMode="auto">
          <a:xfrm>
            <a:off x="610246" y="1143617"/>
            <a:ext cx="10971532" cy="4048005"/>
          </a:xfrm>
          <a:prstGeom prst="rect">
            <a:avLst/>
          </a:prstGeom>
          <a:noFill/>
          <a:ln w="9525">
            <a:noFill/>
            <a:miter lim="800000"/>
            <a:headEnd/>
            <a:tailEnd/>
          </a:ln>
          <a:effectLst/>
        </p:spPr>
        <p:txBody>
          <a:bodyPr vert="horz" wrap="square" lIns="112133" tIns="56067" rIns="112133" bIns="560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054889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8" y="4406462"/>
            <a:ext cx="10363109" cy="1361811"/>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963338" y="2906445"/>
            <a:ext cx="10363109" cy="1500008"/>
          </a:xfrm>
        </p:spPr>
        <p:txBody>
          <a:bodyPr anchor="b"/>
          <a:lstStyle>
            <a:lvl1pPr marL="0" indent="0">
              <a:buNone/>
              <a:defRPr sz="1786"/>
            </a:lvl1pPr>
            <a:lvl2pPr marL="400499" indent="0">
              <a:buNone/>
              <a:defRPr sz="1571"/>
            </a:lvl2pPr>
            <a:lvl3pPr marL="800998" indent="0">
              <a:buNone/>
              <a:defRPr sz="1429"/>
            </a:lvl3pPr>
            <a:lvl4pPr marL="1201497" indent="0">
              <a:buNone/>
              <a:defRPr sz="1214"/>
            </a:lvl4pPr>
            <a:lvl5pPr marL="1601995" indent="0">
              <a:buNone/>
              <a:defRPr sz="1214"/>
            </a:lvl5pPr>
            <a:lvl6pPr marL="2002495" indent="0">
              <a:buNone/>
              <a:defRPr sz="1214"/>
            </a:lvl6pPr>
            <a:lvl7pPr marL="2402992" indent="0">
              <a:buNone/>
              <a:defRPr sz="1214"/>
            </a:lvl7pPr>
            <a:lvl8pPr marL="2803490" indent="0">
              <a:buNone/>
              <a:defRPr sz="1214"/>
            </a:lvl8pPr>
            <a:lvl9pPr marL="3203987" indent="0">
              <a:buNone/>
              <a:defRPr sz="1214"/>
            </a:lvl9pPr>
          </a:lstStyle>
          <a:p>
            <a:pPr lvl="0"/>
            <a:r>
              <a:rPr lang="en-US"/>
              <a:t>Click to edit Master text styles</a:t>
            </a:r>
          </a:p>
        </p:txBody>
      </p:sp>
    </p:spTree>
    <p:extLst>
      <p:ext uri="{BB962C8B-B14F-4D97-AF65-F5344CB8AC3E}">
        <p14:creationId xmlns:p14="http://schemas.microsoft.com/office/powerpoint/2010/main" val="84036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578"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descr="A4_Landscape_presentation_260_shadow.png"/>
          <p:cNvPicPr>
            <a:picLocks/>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907207" y="2057116"/>
            <a:ext cx="10363108" cy="914111"/>
          </a:xfrm>
        </p:spPr>
        <p:txBody>
          <a:bodyPr anchor="t"/>
          <a:lstStyle>
            <a:lvl1pPr>
              <a:defRPr sz="4148">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3"/>
            <a:ext cx="10348621" cy="1751929"/>
          </a:xfrm>
        </p:spPr>
        <p:txBody>
          <a:bodyPr/>
          <a:lstStyle>
            <a:lvl1pPr marL="0" indent="0" eaLnBrk="0" hangingPunct="0">
              <a:buFontTx/>
              <a:buNone/>
              <a:defRPr sz="207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34295790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36" y="1600785"/>
            <a:ext cx="5397943" cy="4048005"/>
          </a:xfrm>
        </p:spPr>
        <p:txBody>
          <a:bodyPr/>
          <a:lstStyle>
            <a:lvl1pPr>
              <a:defRPr sz="1214"/>
            </a:lvl1pPr>
            <a:lvl2pPr>
              <a:defRPr sz="1214"/>
            </a:lvl2pPr>
            <a:lvl3pPr>
              <a:defRPr sz="1214"/>
            </a:lvl3pPr>
            <a:lvl4pPr>
              <a:defRPr sz="1214"/>
            </a:lvl4pPr>
            <a:lvl5pPr>
              <a:defRPr sz="1214"/>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25" y="1600785"/>
            <a:ext cx="5399753" cy="4048005"/>
          </a:xfrm>
        </p:spPr>
        <p:txBody>
          <a:bodyPr/>
          <a:lstStyle>
            <a:lvl1pPr>
              <a:defRPr sz="1214"/>
            </a:lvl1pPr>
            <a:lvl2pPr>
              <a:defRPr sz="1214"/>
            </a:lvl2pPr>
            <a:lvl3pPr>
              <a:defRPr sz="1214"/>
            </a:lvl3pPr>
            <a:lvl4pPr>
              <a:defRPr sz="1214"/>
            </a:lvl4pPr>
            <a:lvl5pPr>
              <a:defRPr sz="1214"/>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28686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5" y="1534566"/>
            <a:ext cx="5387077" cy="640599"/>
          </a:xfrm>
        </p:spPr>
        <p:txBody>
          <a:bodyPr anchor="b"/>
          <a:lstStyle>
            <a:lvl1pPr marL="0" indent="0">
              <a:buNone/>
              <a:defRPr sz="2071" b="1"/>
            </a:lvl1pPr>
            <a:lvl2pPr marL="400499" indent="0">
              <a:buNone/>
              <a:defRPr sz="1786" b="1"/>
            </a:lvl2pPr>
            <a:lvl3pPr marL="800998" indent="0">
              <a:buNone/>
              <a:defRPr sz="1571" b="1"/>
            </a:lvl3pPr>
            <a:lvl4pPr marL="1201497" indent="0">
              <a:buNone/>
              <a:defRPr sz="1429" b="1"/>
            </a:lvl4pPr>
            <a:lvl5pPr marL="1601995" indent="0">
              <a:buNone/>
              <a:defRPr sz="1429" b="1"/>
            </a:lvl5pPr>
            <a:lvl6pPr marL="2002495" indent="0">
              <a:buNone/>
              <a:defRPr sz="1429" b="1"/>
            </a:lvl6pPr>
            <a:lvl7pPr marL="2402992" indent="0">
              <a:buNone/>
              <a:defRPr sz="1429" b="1"/>
            </a:lvl7pPr>
            <a:lvl8pPr marL="2803490" indent="0">
              <a:buNone/>
              <a:defRPr sz="1429" b="1"/>
            </a:lvl8pPr>
            <a:lvl9pPr marL="3203987" indent="0">
              <a:buNone/>
              <a:defRPr sz="1429" b="1"/>
            </a:lvl9pPr>
          </a:lstStyle>
          <a:p>
            <a:pPr lvl="0"/>
            <a:r>
              <a:rPr lang="en-US"/>
              <a:t>Click to edit Master text styles</a:t>
            </a:r>
          </a:p>
        </p:txBody>
      </p:sp>
      <p:sp>
        <p:nvSpPr>
          <p:cNvPr id="4" name="Content Placeholder 3"/>
          <p:cNvSpPr>
            <a:spLocks noGrp="1"/>
          </p:cNvSpPr>
          <p:nvPr>
            <p:ph sz="half" idx="2"/>
          </p:nvPr>
        </p:nvSpPr>
        <p:spPr>
          <a:xfrm>
            <a:off x="610235" y="2175164"/>
            <a:ext cx="5387077" cy="3951555"/>
          </a:xfrm>
        </p:spPr>
        <p:txBody>
          <a:bodyPr/>
          <a:lstStyle>
            <a:lvl1pPr>
              <a:defRPr sz="2071"/>
            </a:lvl1pPr>
            <a:lvl2pPr>
              <a:defRPr sz="1786"/>
            </a:lvl2pPr>
            <a:lvl3pPr>
              <a:defRPr sz="1571"/>
            </a:lvl3pPr>
            <a:lvl4pPr>
              <a:defRPr sz="1429"/>
            </a:lvl4pPr>
            <a:lvl5pPr>
              <a:defRPr sz="1429"/>
            </a:lvl5pPr>
            <a:lvl6pPr>
              <a:defRPr sz="1429"/>
            </a:lvl6pPr>
            <a:lvl7pPr>
              <a:defRPr sz="1429"/>
            </a:lvl7pPr>
            <a:lvl8pPr>
              <a:defRPr sz="1429"/>
            </a:lvl8pPr>
            <a:lvl9pPr>
              <a:defRPr sz="14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7" y="1534566"/>
            <a:ext cx="5388889" cy="640599"/>
          </a:xfrm>
        </p:spPr>
        <p:txBody>
          <a:bodyPr anchor="b"/>
          <a:lstStyle>
            <a:lvl1pPr marL="0" indent="0">
              <a:buNone/>
              <a:defRPr sz="2071" b="1"/>
            </a:lvl1pPr>
            <a:lvl2pPr marL="400499" indent="0">
              <a:buNone/>
              <a:defRPr sz="1786" b="1"/>
            </a:lvl2pPr>
            <a:lvl3pPr marL="800998" indent="0">
              <a:buNone/>
              <a:defRPr sz="1571" b="1"/>
            </a:lvl3pPr>
            <a:lvl4pPr marL="1201497" indent="0">
              <a:buNone/>
              <a:defRPr sz="1429" b="1"/>
            </a:lvl4pPr>
            <a:lvl5pPr marL="1601995" indent="0">
              <a:buNone/>
              <a:defRPr sz="1429" b="1"/>
            </a:lvl5pPr>
            <a:lvl6pPr marL="2002495" indent="0">
              <a:buNone/>
              <a:defRPr sz="1429" b="1"/>
            </a:lvl6pPr>
            <a:lvl7pPr marL="2402992" indent="0">
              <a:buNone/>
              <a:defRPr sz="1429" b="1"/>
            </a:lvl7pPr>
            <a:lvl8pPr marL="2803490" indent="0">
              <a:buNone/>
              <a:defRPr sz="1429" b="1"/>
            </a:lvl8pPr>
            <a:lvl9pPr marL="3203987" indent="0">
              <a:buNone/>
              <a:defRPr sz="1429" b="1"/>
            </a:lvl9pPr>
          </a:lstStyle>
          <a:p>
            <a:pPr lvl="0"/>
            <a:r>
              <a:rPr lang="en-US"/>
              <a:t>Click to edit Master text styles</a:t>
            </a:r>
          </a:p>
        </p:txBody>
      </p:sp>
      <p:sp>
        <p:nvSpPr>
          <p:cNvPr id="6" name="Content Placeholder 5"/>
          <p:cNvSpPr>
            <a:spLocks noGrp="1"/>
          </p:cNvSpPr>
          <p:nvPr>
            <p:ph sz="quarter" idx="4"/>
          </p:nvPr>
        </p:nvSpPr>
        <p:spPr>
          <a:xfrm>
            <a:off x="6192877" y="2175164"/>
            <a:ext cx="5388889" cy="3951555"/>
          </a:xfrm>
        </p:spPr>
        <p:txBody>
          <a:bodyPr/>
          <a:lstStyle>
            <a:lvl1pPr>
              <a:defRPr sz="2071"/>
            </a:lvl1pPr>
            <a:lvl2pPr>
              <a:defRPr sz="1786"/>
            </a:lvl2pPr>
            <a:lvl3pPr>
              <a:defRPr sz="1571"/>
            </a:lvl3pPr>
            <a:lvl4pPr>
              <a:defRPr sz="1429"/>
            </a:lvl4pPr>
            <a:lvl5pPr>
              <a:defRPr sz="1429"/>
            </a:lvl5pPr>
            <a:lvl6pPr>
              <a:defRPr sz="1429"/>
            </a:lvl6pPr>
            <a:lvl7pPr>
              <a:defRPr sz="1429"/>
            </a:lvl7pPr>
            <a:lvl8pPr>
              <a:defRPr sz="1429"/>
            </a:lvl8pPr>
            <a:lvl9pPr>
              <a:defRPr sz="14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95555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9037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0593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3519"/>
            <a:ext cx="4010883" cy="1161715"/>
          </a:xfrm>
        </p:spPr>
        <p:txBody>
          <a:bodyPr anchor="b"/>
          <a:lstStyle>
            <a:lvl1pPr algn="l">
              <a:defRPr sz="1786" b="1"/>
            </a:lvl1pPr>
          </a:lstStyle>
          <a:p>
            <a:r>
              <a:rPr lang="en-US"/>
              <a:t>Click to edit Master title style</a:t>
            </a:r>
            <a:endParaRPr lang="en-GB"/>
          </a:p>
        </p:txBody>
      </p:sp>
      <p:sp>
        <p:nvSpPr>
          <p:cNvPr id="3" name="Content Placeholder 2"/>
          <p:cNvSpPr>
            <a:spLocks noGrp="1"/>
          </p:cNvSpPr>
          <p:nvPr>
            <p:ph idx="1"/>
          </p:nvPr>
        </p:nvSpPr>
        <p:spPr>
          <a:xfrm>
            <a:off x="4765992" y="273515"/>
            <a:ext cx="6815785" cy="5853196"/>
          </a:xfrm>
        </p:spPr>
        <p:txBody>
          <a:bodyPr/>
          <a:lstStyle>
            <a:lvl1pPr>
              <a:defRPr sz="2786"/>
            </a:lvl1pPr>
            <a:lvl2pPr>
              <a:defRPr sz="2500"/>
            </a:lvl2pPr>
            <a:lvl3pPr>
              <a:defRPr sz="2071"/>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28"/>
            <a:ext cx="4010883" cy="4691482"/>
          </a:xfrm>
        </p:spPr>
        <p:txBody>
          <a:bodyPr/>
          <a:lstStyle>
            <a:lvl1pPr marL="0" indent="0">
              <a:buNone/>
              <a:defRPr sz="1214"/>
            </a:lvl1pPr>
            <a:lvl2pPr marL="400499" indent="0">
              <a:buNone/>
              <a:defRPr sz="1071"/>
            </a:lvl2pPr>
            <a:lvl3pPr marL="800998" indent="0">
              <a:buNone/>
              <a:defRPr sz="929"/>
            </a:lvl3pPr>
            <a:lvl4pPr marL="1201497" indent="0">
              <a:buNone/>
              <a:defRPr sz="786"/>
            </a:lvl4pPr>
            <a:lvl5pPr marL="1601995" indent="0">
              <a:buNone/>
              <a:defRPr sz="786"/>
            </a:lvl5pPr>
            <a:lvl6pPr marL="2002495" indent="0">
              <a:buNone/>
              <a:defRPr sz="786"/>
            </a:lvl6pPr>
            <a:lvl7pPr marL="2402992" indent="0">
              <a:buNone/>
              <a:defRPr sz="786"/>
            </a:lvl7pPr>
            <a:lvl8pPr marL="2803490" indent="0">
              <a:buNone/>
              <a:defRPr sz="786"/>
            </a:lvl8pPr>
            <a:lvl9pPr marL="3203987" indent="0">
              <a:buNone/>
              <a:defRPr sz="786"/>
            </a:lvl9pPr>
          </a:lstStyle>
          <a:p>
            <a:pPr lvl="0"/>
            <a:r>
              <a:rPr lang="en-US"/>
              <a:t>Click to edit Master text styles</a:t>
            </a:r>
          </a:p>
        </p:txBody>
      </p:sp>
    </p:spTree>
    <p:extLst>
      <p:ext uri="{BB962C8B-B14F-4D97-AF65-F5344CB8AC3E}">
        <p14:creationId xmlns:p14="http://schemas.microsoft.com/office/powerpoint/2010/main" val="42514228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5" y="4800898"/>
            <a:ext cx="7315561" cy="565741"/>
          </a:xfrm>
        </p:spPr>
        <p:txBody>
          <a:bodyPr anchor="b"/>
          <a:lstStyle>
            <a:lvl1pPr algn="l">
              <a:defRPr sz="1786" b="1"/>
            </a:lvl1pPr>
          </a:lstStyle>
          <a:p>
            <a:r>
              <a:rPr lang="en-US"/>
              <a:t>Click to edit Master title style</a:t>
            </a:r>
            <a:endParaRPr lang="en-GB"/>
          </a:p>
        </p:txBody>
      </p:sp>
      <p:sp>
        <p:nvSpPr>
          <p:cNvPr id="3" name="Picture Placeholder 2"/>
          <p:cNvSpPr>
            <a:spLocks noGrp="1"/>
          </p:cNvSpPr>
          <p:nvPr>
            <p:ph type="pic" idx="1"/>
          </p:nvPr>
        </p:nvSpPr>
        <p:spPr>
          <a:xfrm>
            <a:off x="2390245" y="613247"/>
            <a:ext cx="7315561" cy="4114224"/>
          </a:xfrm>
        </p:spPr>
        <p:txBody>
          <a:bodyPr/>
          <a:lstStyle>
            <a:lvl1pPr marL="0" indent="0">
              <a:buNone/>
              <a:defRPr sz="2786"/>
            </a:lvl1pPr>
            <a:lvl2pPr marL="400499" indent="0">
              <a:buNone/>
              <a:defRPr sz="2500"/>
            </a:lvl2pPr>
            <a:lvl3pPr marL="800998" indent="0">
              <a:buNone/>
              <a:defRPr sz="2071"/>
            </a:lvl3pPr>
            <a:lvl4pPr marL="1201497" indent="0">
              <a:buNone/>
              <a:defRPr sz="1786"/>
            </a:lvl4pPr>
            <a:lvl5pPr marL="1601995" indent="0">
              <a:buNone/>
              <a:defRPr sz="1786"/>
            </a:lvl5pPr>
            <a:lvl6pPr marL="2002495" indent="0">
              <a:buNone/>
              <a:defRPr sz="1786"/>
            </a:lvl6pPr>
            <a:lvl7pPr marL="2402992" indent="0">
              <a:buNone/>
              <a:defRPr sz="1786"/>
            </a:lvl7pPr>
            <a:lvl8pPr marL="2803490" indent="0">
              <a:buNone/>
              <a:defRPr sz="1786"/>
            </a:lvl8pPr>
            <a:lvl9pPr marL="3203987" indent="0">
              <a:buNone/>
              <a:defRPr sz="1786"/>
            </a:lvl9pPr>
          </a:lstStyle>
          <a:p>
            <a:endParaRPr lang="en-GB" dirty="0"/>
          </a:p>
        </p:txBody>
      </p:sp>
      <p:sp>
        <p:nvSpPr>
          <p:cNvPr id="4" name="Text Placeholder 3"/>
          <p:cNvSpPr>
            <a:spLocks noGrp="1"/>
          </p:cNvSpPr>
          <p:nvPr>
            <p:ph type="body" sz="half" idx="2"/>
          </p:nvPr>
        </p:nvSpPr>
        <p:spPr>
          <a:xfrm>
            <a:off x="2390245" y="5366630"/>
            <a:ext cx="7315561" cy="806146"/>
          </a:xfrm>
        </p:spPr>
        <p:txBody>
          <a:bodyPr/>
          <a:lstStyle>
            <a:lvl1pPr marL="0" indent="0">
              <a:buNone/>
              <a:defRPr sz="1214"/>
            </a:lvl1pPr>
            <a:lvl2pPr marL="400499" indent="0">
              <a:buNone/>
              <a:defRPr sz="1071"/>
            </a:lvl2pPr>
            <a:lvl3pPr marL="800998" indent="0">
              <a:buNone/>
              <a:defRPr sz="929"/>
            </a:lvl3pPr>
            <a:lvl4pPr marL="1201497" indent="0">
              <a:buNone/>
              <a:defRPr sz="786"/>
            </a:lvl4pPr>
            <a:lvl5pPr marL="1601995" indent="0">
              <a:buNone/>
              <a:defRPr sz="786"/>
            </a:lvl5pPr>
            <a:lvl6pPr marL="2002495" indent="0">
              <a:buNone/>
              <a:defRPr sz="786"/>
            </a:lvl6pPr>
            <a:lvl7pPr marL="2402992" indent="0">
              <a:buNone/>
              <a:defRPr sz="786"/>
            </a:lvl7pPr>
            <a:lvl8pPr marL="2803490" indent="0">
              <a:buNone/>
              <a:defRPr sz="786"/>
            </a:lvl8pPr>
            <a:lvl9pPr marL="3203987" indent="0">
              <a:buNone/>
              <a:defRPr sz="786"/>
            </a:lvl9pPr>
          </a:lstStyle>
          <a:p>
            <a:pPr lvl="0"/>
            <a:r>
              <a:rPr lang="en-US"/>
              <a:t>Click to edit Master text styles</a:t>
            </a:r>
          </a:p>
        </p:txBody>
      </p:sp>
    </p:spTree>
    <p:extLst>
      <p:ext uri="{BB962C8B-B14F-4D97-AF65-F5344CB8AC3E}">
        <p14:creationId xmlns:p14="http://schemas.microsoft.com/office/powerpoint/2010/main" val="42185292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4991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2" y="274955"/>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6" y="274955"/>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18696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3214"/>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19" y="1078312"/>
            <a:ext cx="11157084" cy="4179888"/>
          </a:xfrm>
          <a:prstGeom prst="rect">
            <a:avLst/>
          </a:prstGeo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28576404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681755"/>
            <a:fld id="{9EBD5762-3BDC-484D-9503-7EA6D5A9A8CE}" type="slidenum">
              <a:rPr lang="en-GB" smtClean="0">
                <a:solidFill>
                  <a:prstClr val="black"/>
                </a:solidFill>
                <a:ea typeface="ＭＳ Ｐゴシック" pitchFamily="34" charset="-128"/>
              </a:rPr>
              <a:pPr defTabSz="681755"/>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242099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602" name="think-cell Slide" r:id="rId5" imgW="360" imgH="360" progId="TCLayout.ActiveDocument.1">
                  <p:embed/>
                </p:oleObj>
              </mc:Choice>
              <mc:Fallback>
                <p:oleObj name="think-cell Slide" r:id="rId5" imgW="360" imgH="360" progId="TCLayout.ActiveDocument.1">
                  <p:embed/>
                  <p:pic>
                    <p:nvPicPr>
                      <p:cNvPr id="7"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lIns="79680" tIns="39840" rIns="79680" bIns="39840"/>
          <a:lstStyle/>
          <a:p>
            <a:pPr lvl="0"/>
            <a:r>
              <a:rPr lang="en-GB"/>
              <a:t>Click to edit Master title style</a:t>
            </a:r>
          </a:p>
        </p:txBody>
      </p:sp>
      <p:sp>
        <p:nvSpPr>
          <p:cNvPr id="5" name="Content Placeholder 4"/>
          <p:cNvSpPr>
            <a:spLocks noGrp="1" noChangeArrowheads="1"/>
          </p:cNvSpPr>
          <p:nvPr>
            <p:ph idx="1"/>
          </p:nvPr>
        </p:nvSpPr>
        <p:spPr bwMode="auto">
          <a:xfrm>
            <a:off x="610299" y="1143612"/>
            <a:ext cx="10971532" cy="4048005"/>
          </a:xfrm>
          <a:prstGeom prst="rect">
            <a:avLst/>
          </a:prstGeom>
          <a:noFill/>
          <a:ln w="9525">
            <a:noFill/>
            <a:miter lim="800000"/>
            <a:headEnd/>
            <a:tailEnd/>
          </a:ln>
          <a:effectLst/>
        </p:spPr>
        <p:txBody>
          <a:bodyPr lIns="79680" tIns="39840" rIns="79680" bIns="3984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A4423DE9-EF5E-45C2-A44C-C472AFBF2A5E}" type="slidenum">
              <a:rPr lang="en-IE"/>
              <a:pPr>
                <a:defRPr/>
              </a:pPr>
              <a:t>‹#›</a:t>
            </a:fld>
            <a:endParaRPr lang="en-IE" dirty="0"/>
          </a:p>
        </p:txBody>
      </p:sp>
    </p:spTree>
    <p:extLst>
      <p:ext uri="{BB962C8B-B14F-4D97-AF65-F5344CB8AC3E}">
        <p14:creationId xmlns:p14="http://schemas.microsoft.com/office/powerpoint/2010/main" val="281580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626"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963340" y="4406503"/>
            <a:ext cx="10363109" cy="1361811"/>
          </a:xfrm>
        </p:spPr>
        <p:txBody>
          <a:bodyPr anchor="t"/>
          <a:lstStyle>
            <a:lvl1pPr algn="l">
              <a:defRPr sz="3300"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791"/>
            </a:lvl1pPr>
            <a:lvl2pPr marL="375589" indent="0">
              <a:buNone/>
              <a:defRPr sz="1508"/>
            </a:lvl2pPr>
            <a:lvl3pPr marL="751206" indent="0">
              <a:buNone/>
              <a:defRPr sz="1320"/>
            </a:lvl3pPr>
            <a:lvl4pPr marL="1126811" indent="0">
              <a:buNone/>
              <a:defRPr sz="1131"/>
            </a:lvl4pPr>
            <a:lvl5pPr marL="1502416" indent="0">
              <a:buNone/>
              <a:defRPr sz="1131"/>
            </a:lvl5pPr>
            <a:lvl6pPr marL="1878024" indent="0">
              <a:buNone/>
              <a:defRPr sz="1131"/>
            </a:lvl6pPr>
            <a:lvl7pPr marL="2253628" indent="0">
              <a:buNone/>
              <a:defRPr sz="1131"/>
            </a:lvl7pPr>
            <a:lvl8pPr marL="2629237" indent="0">
              <a:buNone/>
              <a:defRPr sz="1131"/>
            </a:lvl8pPr>
            <a:lvl9pPr marL="3004842" indent="0">
              <a:buNone/>
              <a:defRPr sz="1131"/>
            </a:lvl9pPr>
          </a:lstStyle>
          <a:p>
            <a:pPr lvl="0"/>
            <a:r>
              <a:rPr lang="en-US"/>
              <a:t>Click to edit Master text styles</a:t>
            </a:r>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299BB5E6-B154-485D-B816-28415185B406}" type="slidenum">
              <a:rPr lang="en-IE"/>
              <a:pPr>
                <a:defRPr/>
              </a:pPr>
              <a:t>‹#›</a:t>
            </a:fld>
            <a:endParaRPr lang="en-IE" dirty="0"/>
          </a:p>
        </p:txBody>
      </p:sp>
    </p:spTree>
    <p:extLst>
      <p:ext uri="{BB962C8B-B14F-4D97-AF65-F5344CB8AC3E}">
        <p14:creationId xmlns:p14="http://schemas.microsoft.com/office/powerpoint/2010/main" val="282209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650"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3"/>
            <a:ext cx="539794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3"/>
            <a:ext cx="539975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3E61776-EC1C-40F8-82E8-101CAD6C4706}" type="slidenum">
              <a:rPr lang="en-IE"/>
              <a:pPr>
                <a:defRPr/>
              </a:pPr>
              <a:t>‹#›</a:t>
            </a:fld>
            <a:endParaRPr lang="en-IE" dirty="0"/>
          </a:p>
        </p:txBody>
      </p:sp>
    </p:spTree>
    <p:extLst>
      <p:ext uri="{BB962C8B-B14F-4D97-AF65-F5344CB8AC3E}">
        <p14:creationId xmlns:p14="http://schemas.microsoft.com/office/powerpoint/2010/main" val="201323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674" name="think-cell Slide" r:id="rId5" imgW="360" imgH="360" progId="TCLayout.ActiveDocument.1">
                  <p:embed/>
                </p:oleObj>
              </mc:Choice>
              <mc:Fallback>
                <p:oleObj name="think-cell Slide" r:id="rId5" imgW="360" imgH="360" progId="TCLayout.ActiveDocument.1">
                  <p:embed/>
                  <p:pic>
                    <p:nvPicPr>
                      <p:cNvPr id="8"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9" y="1534560"/>
            <a:ext cx="538707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4" name="Content Placeholder 3"/>
          <p:cNvSpPr>
            <a:spLocks noGrp="1"/>
          </p:cNvSpPr>
          <p:nvPr>
            <p:ph sz="half" idx="2"/>
          </p:nvPr>
        </p:nvSpPr>
        <p:spPr>
          <a:xfrm>
            <a:off x="610239" y="2175207"/>
            <a:ext cx="538707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8" y="1534560"/>
            <a:ext cx="538888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92878" y="2175207"/>
            <a:ext cx="538888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CB2535D2-68B8-432B-8A87-70207F901C6B}" type="slidenum">
              <a:rPr lang="en-IE"/>
              <a:pPr>
                <a:defRPr/>
              </a:pPr>
              <a:t>‹#›</a:t>
            </a:fld>
            <a:endParaRPr lang="en-IE" dirty="0"/>
          </a:p>
        </p:txBody>
      </p:sp>
    </p:spTree>
    <p:extLst>
      <p:ext uri="{BB962C8B-B14F-4D97-AF65-F5344CB8AC3E}">
        <p14:creationId xmlns:p14="http://schemas.microsoft.com/office/powerpoint/2010/main" val="12235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42" name="think-cell Slide" r:id="rId5" imgW="360" imgH="360" progId="TCLayout.ActiveDocument.1">
                  <p:embed/>
                </p:oleObj>
              </mc:Choice>
              <mc:Fallback>
                <p:oleObj name="think-cell Slide" r:id="rId5" imgW="360" imgH="360" progId="TCLayout.ActiveDocument.1">
                  <p:embed/>
                  <p:pic>
                    <p:nvPicPr>
                      <p:cNvPr id="7"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lIns="79680" tIns="39840" rIns="79680" bIns="39840"/>
          <a:lstStyle/>
          <a:p>
            <a:pPr lvl="0"/>
            <a:r>
              <a:rPr lang="en-GB"/>
              <a:t>Click to edit Master title style</a:t>
            </a:r>
          </a:p>
        </p:txBody>
      </p:sp>
      <p:sp>
        <p:nvSpPr>
          <p:cNvPr id="5" name="Content Placeholder 4"/>
          <p:cNvSpPr>
            <a:spLocks noGrp="1" noChangeArrowheads="1"/>
          </p:cNvSpPr>
          <p:nvPr>
            <p:ph idx="1"/>
          </p:nvPr>
        </p:nvSpPr>
        <p:spPr bwMode="auto">
          <a:xfrm>
            <a:off x="610299" y="1143612"/>
            <a:ext cx="10971532" cy="4048005"/>
          </a:xfrm>
          <a:prstGeom prst="rect">
            <a:avLst/>
          </a:prstGeom>
          <a:noFill/>
          <a:ln w="9525">
            <a:noFill/>
            <a:miter lim="800000"/>
            <a:headEnd/>
            <a:tailEnd/>
          </a:ln>
          <a:effectLst/>
        </p:spPr>
        <p:txBody>
          <a:bodyPr lIns="79680" tIns="39840" rIns="79680" bIns="3984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E1EC0F64-C217-48A1-9452-9D4EDB799B51}" type="slidenum">
              <a:rPr lang="en-IE"/>
              <a:pPr>
                <a:defRPr/>
              </a:pPr>
              <a:t>‹#›</a:t>
            </a:fld>
            <a:endParaRPr lang="en-IE" dirty="0"/>
          </a:p>
        </p:txBody>
      </p:sp>
    </p:spTree>
    <p:extLst>
      <p:ext uri="{BB962C8B-B14F-4D97-AF65-F5344CB8AC3E}">
        <p14:creationId xmlns:p14="http://schemas.microsoft.com/office/powerpoint/2010/main" val="453186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698" name="think-cell Slide" r:id="rId5" imgW="360" imgH="360" progId="TCLayout.ActiveDocument.1">
                  <p:embed/>
                </p:oleObj>
              </mc:Choice>
              <mc:Fallback>
                <p:oleObj name="think-cell Slide" r:id="rId5" imgW="360" imgH="360" progId="TCLayout.ActiveDocument.1">
                  <p:embed/>
                  <p:pic>
                    <p:nvPicPr>
                      <p:cNvPr id="4"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7AC6F386-729E-46F5-84A4-C64C04B9058E}" type="slidenum">
              <a:rPr lang="en-IE"/>
              <a:pPr>
                <a:defRPr/>
              </a:pPr>
              <a:t>‹#›</a:t>
            </a:fld>
            <a:endParaRPr lang="en-IE" dirty="0"/>
          </a:p>
        </p:txBody>
      </p:sp>
    </p:spTree>
    <p:extLst>
      <p:ext uri="{BB962C8B-B14F-4D97-AF65-F5344CB8AC3E}">
        <p14:creationId xmlns:p14="http://schemas.microsoft.com/office/powerpoint/2010/main" val="127905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722" name="think-cell Slide" r:id="rId5" imgW="360" imgH="360" progId="TCLayout.ActiveDocument.1">
                  <p:embed/>
                </p:oleObj>
              </mc:Choice>
              <mc:Fallback>
                <p:oleObj name="think-cell Slide" r:id="rId5" imgW="360" imgH="360" progId="TCLayout.ActiveDocument.1">
                  <p:embed/>
                  <p:pic>
                    <p:nvPicPr>
                      <p:cNvPr id="3"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C5647AF3-D27E-4F47-9339-38931EE1289B}" type="slidenum">
              <a:rPr lang="en-IE"/>
              <a:pPr>
                <a:defRPr/>
              </a:pPr>
              <a:t>‹#›</a:t>
            </a:fld>
            <a:endParaRPr lang="en-IE" dirty="0"/>
          </a:p>
        </p:txBody>
      </p:sp>
    </p:spTree>
    <p:extLst>
      <p:ext uri="{BB962C8B-B14F-4D97-AF65-F5344CB8AC3E}">
        <p14:creationId xmlns:p14="http://schemas.microsoft.com/office/powerpoint/2010/main" val="293690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746"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10235" y="273561"/>
            <a:ext cx="4010883" cy="1161714"/>
          </a:xfrm>
        </p:spPr>
        <p:txBody>
          <a:bodyPr anchor="b"/>
          <a:lstStyle>
            <a:lvl1pPr algn="l">
              <a:defRPr sz="1791" b="1"/>
            </a:lvl1pPr>
          </a:lstStyle>
          <a:p>
            <a:r>
              <a:rPr lang="en-US"/>
              <a:t>Click to edit Master title style</a:t>
            </a:r>
            <a:endParaRPr lang="en-GB"/>
          </a:p>
        </p:txBody>
      </p:sp>
      <p:sp>
        <p:nvSpPr>
          <p:cNvPr id="3" name="Content Placeholder 2"/>
          <p:cNvSpPr>
            <a:spLocks noGrp="1"/>
          </p:cNvSpPr>
          <p:nvPr>
            <p:ph idx="1"/>
          </p:nvPr>
        </p:nvSpPr>
        <p:spPr>
          <a:xfrm>
            <a:off x="4765986" y="273516"/>
            <a:ext cx="6815785" cy="5853196"/>
          </a:xfrm>
        </p:spPr>
        <p:txBody>
          <a:bodyPr/>
          <a:lstStyle>
            <a:lvl1pPr>
              <a:defRPr sz="2640"/>
            </a:lvl1pPr>
            <a:lvl2pPr>
              <a:defRPr sz="2452"/>
            </a:lvl2pPr>
            <a:lvl3pPr>
              <a:defRPr sz="198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AEF17F6-96C4-4C3D-ADA2-D9949906A7CE}" type="slidenum">
              <a:rPr lang="en-IE"/>
              <a:pPr>
                <a:defRPr/>
              </a:pPr>
              <a:t>‹#›</a:t>
            </a:fld>
            <a:endParaRPr lang="en-IE" dirty="0"/>
          </a:p>
        </p:txBody>
      </p:sp>
    </p:spTree>
    <p:extLst>
      <p:ext uri="{BB962C8B-B14F-4D97-AF65-F5344CB8AC3E}">
        <p14:creationId xmlns:p14="http://schemas.microsoft.com/office/powerpoint/2010/main" val="277280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770"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390241" y="4800938"/>
            <a:ext cx="7315561" cy="565741"/>
          </a:xfrm>
        </p:spPr>
        <p:txBody>
          <a:bodyPr anchor="b"/>
          <a:lstStyle>
            <a:lvl1pPr algn="l">
              <a:defRPr sz="1791" b="1"/>
            </a:lvl1pPr>
          </a:lstStyle>
          <a:p>
            <a:r>
              <a:rPr lang="en-US"/>
              <a:t>Click to edit Master title style</a:t>
            </a:r>
            <a:endParaRPr lang="en-GB"/>
          </a:p>
        </p:txBody>
      </p:sp>
      <p:sp>
        <p:nvSpPr>
          <p:cNvPr id="3" name="Picture Placeholder 2"/>
          <p:cNvSpPr>
            <a:spLocks noGrp="1"/>
          </p:cNvSpPr>
          <p:nvPr>
            <p:ph type="pic" idx="1"/>
          </p:nvPr>
        </p:nvSpPr>
        <p:spPr>
          <a:xfrm>
            <a:off x="2390241" y="613247"/>
            <a:ext cx="7315561" cy="4114224"/>
          </a:xfrm>
        </p:spPr>
        <p:txBody>
          <a:bodyPr/>
          <a:lstStyle>
            <a:lvl1pPr marL="0" indent="0">
              <a:buNone/>
              <a:defRPr sz="2640"/>
            </a:lvl1pPr>
            <a:lvl2pPr marL="375589" indent="0">
              <a:buNone/>
              <a:defRPr sz="2452"/>
            </a:lvl2pPr>
            <a:lvl3pPr marL="751206" indent="0">
              <a:buNone/>
              <a:defRPr sz="1980"/>
            </a:lvl3pPr>
            <a:lvl4pPr marL="1126811" indent="0">
              <a:buNone/>
              <a:defRPr sz="1791"/>
            </a:lvl4pPr>
            <a:lvl5pPr marL="1502416" indent="0">
              <a:buNone/>
              <a:defRPr sz="1791"/>
            </a:lvl5pPr>
            <a:lvl6pPr marL="1878024" indent="0">
              <a:buNone/>
              <a:defRPr sz="1791"/>
            </a:lvl6pPr>
            <a:lvl7pPr marL="2253628" indent="0">
              <a:buNone/>
              <a:defRPr sz="1791"/>
            </a:lvl7pPr>
            <a:lvl8pPr marL="2629237" indent="0">
              <a:buNone/>
              <a:defRPr sz="1791"/>
            </a:lvl8pPr>
            <a:lvl9pPr marL="3004842" indent="0">
              <a:buNone/>
              <a:defRPr sz="1791"/>
            </a:lvl9pPr>
          </a:lstStyle>
          <a:p>
            <a:pPr lvl="0"/>
            <a:endParaRPr lang="en-GB" noProof="0" dirty="0"/>
          </a:p>
        </p:txBody>
      </p:sp>
      <p:sp>
        <p:nvSpPr>
          <p:cNvPr id="4" name="Text Placeholder 3"/>
          <p:cNvSpPr>
            <a:spLocks noGrp="1"/>
          </p:cNvSpPr>
          <p:nvPr>
            <p:ph type="body" sz="half" idx="2"/>
          </p:nvPr>
        </p:nvSpPr>
        <p:spPr>
          <a:xfrm>
            <a:off x="2390241" y="5366631"/>
            <a:ext cx="7315561" cy="806146"/>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12D7C5F4-CE1B-438A-B143-AC617DE4F198}" type="slidenum">
              <a:rPr lang="en-IE"/>
              <a:pPr>
                <a:defRPr/>
              </a:pPr>
              <a:t>‹#›</a:t>
            </a:fld>
            <a:endParaRPr lang="en-IE" dirty="0"/>
          </a:p>
        </p:txBody>
      </p:sp>
    </p:spTree>
    <p:extLst>
      <p:ext uri="{BB962C8B-B14F-4D97-AF65-F5344CB8AC3E}">
        <p14:creationId xmlns:p14="http://schemas.microsoft.com/office/powerpoint/2010/main" val="1212801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794"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03A48A39-F761-4F7C-A58D-305E7C860698}" type="slidenum">
              <a:rPr lang="en-IE"/>
              <a:pPr>
                <a:defRPr/>
              </a:pPr>
              <a:t>‹#›</a:t>
            </a:fld>
            <a:endParaRPr lang="en-IE" dirty="0"/>
          </a:p>
        </p:txBody>
      </p:sp>
    </p:spTree>
    <p:extLst>
      <p:ext uri="{BB962C8B-B14F-4D97-AF65-F5344CB8AC3E}">
        <p14:creationId xmlns:p14="http://schemas.microsoft.com/office/powerpoint/2010/main" val="1852269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818"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8840246" y="275002"/>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2"/>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715E6BFE-E9A7-4CEA-95D0-413766E12CED}" type="slidenum">
              <a:rPr lang="en-IE"/>
              <a:pPr>
                <a:defRPr/>
              </a:pPr>
              <a:t>‹#›</a:t>
            </a:fld>
            <a:endParaRPr lang="en-IE" dirty="0"/>
          </a:p>
        </p:txBody>
      </p:sp>
    </p:spTree>
    <p:extLst>
      <p:ext uri="{BB962C8B-B14F-4D97-AF65-F5344CB8AC3E}">
        <p14:creationId xmlns:p14="http://schemas.microsoft.com/office/powerpoint/2010/main" val="1969629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842"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09600" y="-97034"/>
            <a:ext cx="11181144" cy="1143000"/>
          </a:xfrm>
          <a:prstGeom prst="rect">
            <a:avLst/>
          </a:prstGeom>
        </p:spPr>
        <p:txBody>
          <a:bodyPr/>
          <a:lstStyle>
            <a:lvl1pPr>
              <a:defRPr sz="2923"/>
            </a:lvl1pPr>
          </a:lstStyle>
          <a:p>
            <a:r>
              <a:rPr lang="en-US"/>
              <a:t>Click to edit Master title style</a:t>
            </a:r>
            <a:endParaRPr lang="en-GB"/>
          </a:p>
        </p:txBody>
      </p:sp>
      <p:sp>
        <p:nvSpPr>
          <p:cNvPr id="3" name="Text Placeholder 4"/>
          <p:cNvSpPr>
            <a:spLocks noGrp="1"/>
          </p:cNvSpPr>
          <p:nvPr>
            <p:ph type="body" sz="quarter" idx="10"/>
          </p:nvPr>
        </p:nvSpPr>
        <p:spPr>
          <a:xfrm>
            <a:off x="617376" y="1078315"/>
            <a:ext cx="11157085" cy="4179889"/>
          </a:xfrm>
          <a:prstGeom prst="rect">
            <a:avLst/>
          </a:prstGeom>
        </p:spPr>
        <p:txBody>
          <a:bodyPr/>
          <a:lstStyle>
            <a:lvl1pPr>
              <a:buNone/>
              <a:defRPr/>
            </a:lvl1pPr>
          </a:lstStyle>
          <a:p>
            <a:pPr lvl="0"/>
            <a:r>
              <a:rPr lang="en-US"/>
              <a:t>Click to edit Master text styles</a:t>
            </a:r>
          </a:p>
        </p:txBody>
      </p:sp>
      <p:sp>
        <p:nvSpPr>
          <p:cNvPr id="6" name="Slide Number Placeholder 2"/>
          <p:cNvSpPr>
            <a:spLocks noGrp="1"/>
          </p:cNvSpPr>
          <p:nvPr>
            <p:ph type="sldNum" sz="quarter" idx="11"/>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902703FF-AB8B-4BDE-A2B7-4AFC02B6D121}" type="slidenum">
              <a:rPr lang="en-IE"/>
              <a:pPr>
                <a:defRPr/>
              </a:pPr>
              <a:t>‹#›</a:t>
            </a:fld>
            <a:endParaRPr lang="en-IE" dirty="0"/>
          </a:p>
        </p:txBody>
      </p:sp>
    </p:spTree>
    <p:extLst>
      <p:ext uri="{BB962C8B-B14F-4D97-AF65-F5344CB8AC3E}">
        <p14:creationId xmlns:p14="http://schemas.microsoft.com/office/powerpoint/2010/main" val="2652465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866"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2"/>
          <p:cNvSpPr txBox="1">
            <a:spLocks/>
          </p:cNvSpPr>
          <p:nvPr userDrawn="1"/>
        </p:nvSpPr>
        <p:spPr>
          <a:xfrm>
            <a:off x="9215967" y="6461125"/>
            <a:ext cx="2743200" cy="363538"/>
          </a:xfrm>
          <a:prstGeom prst="rect">
            <a:avLst/>
          </a:prstGeom>
        </p:spPr>
        <p:txBody>
          <a:bodyPr lIns="78191" tIns="39095" rIns="78191" bIns="39095" anchor="ctr"/>
          <a:lstStyle>
            <a:defPPr>
              <a:defRPr lang="en-US"/>
            </a:defPPr>
            <a:lvl1pPr marL="0" algn="r" defTabSz="1043056" rtl="0" eaLnBrk="1" latinLnBrk="0" hangingPunct="1">
              <a:defRPr sz="1200" kern="120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fontAlgn="auto">
              <a:spcBef>
                <a:spcPts val="0"/>
              </a:spcBef>
              <a:spcAft>
                <a:spcPts val="0"/>
              </a:spcAft>
              <a:defRPr/>
            </a:pPr>
            <a:fld id="{EFD429A1-2D5F-4F79-8BA5-516DC3E7441C}" type="slidenum">
              <a:rPr lang="en-IE" sz="1026" smtClean="0">
                <a:solidFill>
                  <a:srgbClr val="000000">
                    <a:tint val="75000"/>
                  </a:srgbClr>
                </a:solidFill>
              </a:rPr>
              <a:pPr fontAlgn="auto">
                <a:spcBef>
                  <a:spcPts val="0"/>
                </a:spcBef>
                <a:spcAft>
                  <a:spcPts val="0"/>
                </a:spcAft>
                <a:defRPr/>
              </a:pPr>
              <a:t>‹#›</a:t>
            </a:fld>
            <a:endParaRPr lang="en-IE" sz="1026" dirty="0">
              <a:solidFill>
                <a:srgbClr val="000000">
                  <a:tint val="75000"/>
                </a:srgbClr>
              </a:solidFill>
            </a:endParaRPr>
          </a:p>
        </p:txBody>
      </p:sp>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a:spLocks noGrp="1" noChangeArrowheads="1"/>
          </p:cNvSpPr>
          <p:nvPr>
            <p:ph type="sldNum" sz="quarter" idx="10"/>
          </p:nvPr>
        </p:nvSpPr>
        <p:spPr>
          <a:xfrm>
            <a:off x="10147300" y="25400"/>
            <a:ext cx="2034117" cy="152400"/>
          </a:xfrm>
        </p:spPr>
        <p:txBody>
          <a:bodyPr/>
          <a:lstStyle>
            <a:lvl1pPr defTabSz="914400" eaLnBrk="0" fontAlgn="base" hangingPunct="0">
              <a:spcBef>
                <a:spcPct val="0"/>
              </a:spcBef>
              <a:spcAft>
                <a:spcPct val="0"/>
              </a:spcAft>
              <a:defRPr>
                <a:solidFill>
                  <a:prstClr val="black"/>
                </a:solidFill>
                <a:latin typeface="Arial" panose="020B0604020202020204" pitchFamily="34" charset="0"/>
                <a:ea typeface="MS PGothic" panose="020B0600070205080204" pitchFamily="34" charset="-128"/>
              </a:defRPr>
            </a:lvl1pPr>
          </a:lstStyle>
          <a:p>
            <a:pPr>
              <a:defRPr/>
            </a:pPr>
            <a:fld id="{C89C2021-57F6-4E09-B110-D7DE453716C9}" type="slidenum">
              <a:rPr lang="en-GB"/>
              <a:pPr>
                <a:defRPr/>
              </a:pPr>
              <a:t>‹#›</a:t>
            </a:fld>
            <a:endParaRPr lang="en-GB" dirty="0"/>
          </a:p>
        </p:txBody>
      </p:sp>
    </p:spTree>
    <p:extLst>
      <p:ext uri="{BB962C8B-B14F-4D97-AF65-F5344CB8AC3E}">
        <p14:creationId xmlns:p14="http://schemas.microsoft.com/office/powerpoint/2010/main" val="672025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pic>
        <p:nvPicPr>
          <p:cNvPr id="2"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890" name="think-cell Slide" r:id="rId5" imgW="360" imgH="360" progId="TCLayout.ActiveDocument.1">
                  <p:embed/>
                </p:oleObj>
              </mc:Choice>
              <mc:Fallback>
                <p:oleObj name="think-cell Slide" r:id="rId5" imgW="360" imgH="360" progId="TCLayout.ActiveDocument.1">
                  <p:embed/>
                  <p:pic>
                    <p:nvPicPr>
                      <p:cNvPr id="3"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ine 11"/>
          <p:cNvSpPr>
            <a:spLocks noChangeShapeType="1"/>
          </p:cNvSpPr>
          <p:nvPr userDrawn="1"/>
        </p:nvSpPr>
        <p:spPr bwMode="auto">
          <a:xfrm>
            <a:off x="609600" y="624205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697" dirty="0">
              <a:solidFill>
                <a:srgbClr val="FFFFFF"/>
              </a:solidFill>
            </a:endParaRPr>
          </a:p>
        </p:txBody>
      </p:sp>
      <p:sp>
        <p:nvSpPr>
          <p:cNvPr id="5"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E636F3AB-6976-4D0F-9073-6261BE3F00A3}" type="slidenum">
              <a:rPr lang="en-IE"/>
              <a:pPr>
                <a:defRPr/>
              </a:pPr>
              <a:t>‹#›</a:t>
            </a:fld>
            <a:endParaRPr lang="en-IE" dirty="0"/>
          </a:p>
        </p:txBody>
      </p:sp>
    </p:spTree>
    <p:extLst>
      <p:ext uri="{BB962C8B-B14F-4D97-AF65-F5344CB8AC3E}">
        <p14:creationId xmlns:p14="http://schemas.microsoft.com/office/powerpoint/2010/main" val="2709909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938"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descr="A4_Landscape_presentation_260_shadow.png"/>
          <p:cNvPicPr>
            <a:picLocks/>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907207" y="2057116"/>
            <a:ext cx="10363108" cy="914111"/>
          </a:xfrm>
        </p:spPr>
        <p:txBody>
          <a:bodyPr anchor="t"/>
          <a:lstStyle>
            <a:lvl1pPr>
              <a:defRPr sz="4148">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3"/>
            <a:ext cx="10348621" cy="1751929"/>
          </a:xfrm>
        </p:spPr>
        <p:txBody>
          <a:bodyPr/>
          <a:lstStyle>
            <a:lvl1pPr marL="0" indent="0" eaLnBrk="0" hangingPunct="0">
              <a:buFontTx/>
              <a:buNone/>
              <a:defRPr sz="207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12187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66"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963340" y="4406503"/>
            <a:ext cx="10363109" cy="1361811"/>
          </a:xfrm>
        </p:spPr>
        <p:txBody>
          <a:bodyPr anchor="t"/>
          <a:lstStyle>
            <a:lvl1pPr algn="l">
              <a:defRPr sz="3300"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791"/>
            </a:lvl1pPr>
            <a:lvl2pPr marL="375589" indent="0">
              <a:buNone/>
              <a:defRPr sz="1508"/>
            </a:lvl2pPr>
            <a:lvl3pPr marL="751206" indent="0">
              <a:buNone/>
              <a:defRPr sz="1320"/>
            </a:lvl3pPr>
            <a:lvl4pPr marL="1126811" indent="0">
              <a:buNone/>
              <a:defRPr sz="1131"/>
            </a:lvl4pPr>
            <a:lvl5pPr marL="1502416" indent="0">
              <a:buNone/>
              <a:defRPr sz="1131"/>
            </a:lvl5pPr>
            <a:lvl6pPr marL="1878024" indent="0">
              <a:buNone/>
              <a:defRPr sz="1131"/>
            </a:lvl6pPr>
            <a:lvl7pPr marL="2253628" indent="0">
              <a:buNone/>
              <a:defRPr sz="1131"/>
            </a:lvl7pPr>
            <a:lvl8pPr marL="2629237" indent="0">
              <a:buNone/>
              <a:defRPr sz="1131"/>
            </a:lvl8pPr>
            <a:lvl9pPr marL="3004842" indent="0">
              <a:buNone/>
              <a:defRPr sz="1131"/>
            </a:lvl9pPr>
          </a:lstStyle>
          <a:p>
            <a:pPr lvl="0"/>
            <a:r>
              <a:rPr lang="en-US"/>
              <a:t>Click to edit Master text styles</a:t>
            </a:r>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47FEA661-B5CC-4151-927E-C5A10AECEBAC}" type="slidenum">
              <a:rPr lang="en-IE"/>
              <a:pPr>
                <a:defRPr/>
              </a:pPr>
              <a:t>‹#›</a:t>
            </a:fld>
            <a:endParaRPr lang="en-IE" dirty="0"/>
          </a:p>
        </p:txBody>
      </p:sp>
    </p:spTree>
    <p:extLst>
      <p:ext uri="{BB962C8B-B14F-4D97-AF65-F5344CB8AC3E}">
        <p14:creationId xmlns:p14="http://schemas.microsoft.com/office/powerpoint/2010/main" val="306753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 hidden="1"/>
          <p:cNvGraphicFramePr>
            <a:graphicFrameLocks noChangeAspect="1"/>
          </p:cNvGraphicFramePr>
          <p:nvPr userDrawn="1">
            <p:custDataLst>
              <p:tags r:id="rId2"/>
            </p:custDataLst>
            <p:extLst>
              <p:ext uri="{D42A27DB-BD31-4B8C-83A1-F6EECF244321}">
                <p14:modId xmlns:p14="http://schemas.microsoft.com/office/powerpoint/2010/main" val="105801837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962" name="think-cell Slide" r:id="rId5" imgW="360" imgH="360" progId="TCLayout.ActiveDocument.1">
                  <p:embed/>
                </p:oleObj>
              </mc:Choice>
              <mc:Fallback>
                <p:oleObj name="think-cell Slide" r:id="rId5" imgW="360" imgH="360" progId="TCLayout.ActiveDocument.1">
                  <p:embed/>
                  <p:pic>
                    <p:nvPicPr>
                      <p:cNvPr id="7"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lIns="79680" tIns="39840" rIns="79680" bIns="39840"/>
          <a:lstStyle/>
          <a:p>
            <a:pPr lvl="0"/>
            <a:r>
              <a:rPr lang="en-GB"/>
              <a:t>Click to edit Master title style</a:t>
            </a:r>
          </a:p>
        </p:txBody>
      </p:sp>
      <p:sp>
        <p:nvSpPr>
          <p:cNvPr id="5" name="Content Placeholder 4"/>
          <p:cNvSpPr>
            <a:spLocks noGrp="1" noChangeArrowheads="1"/>
          </p:cNvSpPr>
          <p:nvPr>
            <p:ph idx="1"/>
          </p:nvPr>
        </p:nvSpPr>
        <p:spPr bwMode="auto">
          <a:xfrm>
            <a:off x="610299" y="1143612"/>
            <a:ext cx="10971532" cy="4048005"/>
          </a:xfrm>
          <a:prstGeom prst="rect">
            <a:avLst/>
          </a:prstGeom>
          <a:noFill/>
          <a:ln w="9525">
            <a:noFill/>
            <a:miter lim="800000"/>
            <a:headEnd/>
            <a:tailEnd/>
          </a:ln>
          <a:effectLst/>
        </p:spPr>
        <p:txBody>
          <a:bodyPr lIns="79680" tIns="39840" rIns="79680" bIns="3984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D38505B-7DCB-498C-B1BD-80567AA6A285}" type="slidenum">
              <a:rPr lang="en-IE"/>
              <a:pPr>
                <a:defRPr/>
              </a:pPr>
              <a:t>‹#›</a:t>
            </a:fld>
            <a:endParaRPr lang="en-IE" dirty="0"/>
          </a:p>
        </p:txBody>
      </p:sp>
    </p:spTree>
    <p:extLst>
      <p:ext uri="{BB962C8B-B14F-4D97-AF65-F5344CB8AC3E}">
        <p14:creationId xmlns:p14="http://schemas.microsoft.com/office/powerpoint/2010/main" val="2799059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986"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963340" y="4406503"/>
            <a:ext cx="10363109" cy="1361811"/>
          </a:xfrm>
        </p:spPr>
        <p:txBody>
          <a:bodyPr anchor="t"/>
          <a:lstStyle>
            <a:lvl1pPr algn="l">
              <a:defRPr sz="3300"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791"/>
            </a:lvl1pPr>
            <a:lvl2pPr marL="375589" indent="0">
              <a:buNone/>
              <a:defRPr sz="1508"/>
            </a:lvl2pPr>
            <a:lvl3pPr marL="751206" indent="0">
              <a:buNone/>
              <a:defRPr sz="1320"/>
            </a:lvl3pPr>
            <a:lvl4pPr marL="1126811" indent="0">
              <a:buNone/>
              <a:defRPr sz="1131"/>
            </a:lvl4pPr>
            <a:lvl5pPr marL="1502416" indent="0">
              <a:buNone/>
              <a:defRPr sz="1131"/>
            </a:lvl5pPr>
            <a:lvl6pPr marL="1878024" indent="0">
              <a:buNone/>
              <a:defRPr sz="1131"/>
            </a:lvl6pPr>
            <a:lvl7pPr marL="2253628" indent="0">
              <a:buNone/>
              <a:defRPr sz="1131"/>
            </a:lvl7pPr>
            <a:lvl8pPr marL="2629237" indent="0">
              <a:buNone/>
              <a:defRPr sz="1131"/>
            </a:lvl8pPr>
            <a:lvl9pPr marL="3004842" indent="0">
              <a:buNone/>
              <a:defRPr sz="1131"/>
            </a:lvl9pPr>
          </a:lstStyle>
          <a:p>
            <a:pPr lvl="0"/>
            <a:r>
              <a:rPr lang="en-US"/>
              <a:t>Click to edit Master text styles</a:t>
            </a:r>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FD3EDBD-29D2-48BD-820A-C64AACFAB16E}" type="slidenum">
              <a:rPr lang="en-IE"/>
              <a:pPr>
                <a:defRPr/>
              </a:pPr>
              <a:t>‹#›</a:t>
            </a:fld>
            <a:endParaRPr lang="en-IE" dirty="0"/>
          </a:p>
        </p:txBody>
      </p:sp>
    </p:spTree>
    <p:extLst>
      <p:ext uri="{BB962C8B-B14F-4D97-AF65-F5344CB8AC3E}">
        <p14:creationId xmlns:p14="http://schemas.microsoft.com/office/powerpoint/2010/main" val="1313671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010"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3"/>
            <a:ext cx="539794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3"/>
            <a:ext cx="539975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CE6D3085-8E5A-46DC-A58A-88C5953CAF37}" type="slidenum">
              <a:rPr lang="en-IE"/>
              <a:pPr>
                <a:defRPr/>
              </a:pPr>
              <a:t>‹#›</a:t>
            </a:fld>
            <a:endParaRPr lang="en-IE" dirty="0"/>
          </a:p>
        </p:txBody>
      </p:sp>
    </p:spTree>
    <p:extLst>
      <p:ext uri="{BB962C8B-B14F-4D97-AF65-F5344CB8AC3E}">
        <p14:creationId xmlns:p14="http://schemas.microsoft.com/office/powerpoint/2010/main" val="1018427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034" name="think-cell Slide" r:id="rId5" imgW="360" imgH="360" progId="TCLayout.ActiveDocument.1">
                  <p:embed/>
                </p:oleObj>
              </mc:Choice>
              <mc:Fallback>
                <p:oleObj name="think-cell Slide" r:id="rId5" imgW="360" imgH="360" progId="TCLayout.ActiveDocument.1">
                  <p:embed/>
                  <p:pic>
                    <p:nvPicPr>
                      <p:cNvPr id="8"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9" y="1534560"/>
            <a:ext cx="538707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4" name="Content Placeholder 3"/>
          <p:cNvSpPr>
            <a:spLocks noGrp="1"/>
          </p:cNvSpPr>
          <p:nvPr>
            <p:ph sz="half" idx="2"/>
          </p:nvPr>
        </p:nvSpPr>
        <p:spPr>
          <a:xfrm>
            <a:off x="610239" y="2175207"/>
            <a:ext cx="538707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8" y="1534560"/>
            <a:ext cx="538888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92878" y="2175207"/>
            <a:ext cx="538888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42253297-4909-4C7A-B658-07D262FD06AB}" type="slidenum">
              <a:rPr lang="en-IE"/>
              <a:pPr>
                <a:defRPr/>
              </a:pPr>
              <a:t>‹#›</a:t>
            </a:fld>
            <a:endParaRPr lang="en-IE" dirty="0"/>
          </a:p>
        </p:txBody>
      </p:sp>
    </p:spTree>
    <p:extLst>
      <p:ext uri="{BB962C8B-B14F-4D97-AF65-F5344CB8AC3E}">
        <p14:creationId xmlns:p14="http://schemas.microsoft.com/office/powerpoint/2010/main" val="144926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 hidden="1"/>
          <p:cNvGraphicFramePr>
            <a:graphicFrameLocks noChangeAspect="1"/>
          </p:cNvGraphicFramePr>
          <p:nvPr userDrawn="1">
            <p:custDataLst>
              <p:tags r:id="rId2"/>
            </p:custDataLst>
            <p:extLst>
              <p:ext uri="{D42A27DB-BD31-4B8C-83A1-F6EECF244321}">
                <p14:modId xmlns:p14="http://schemas.microsoft.com/office/powerpoint/2010/main" val="12742435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8058" name="think-cell Slide" r:id="rId5" imgW="360" imgH="360" progId="TCLayout.ActiveDocument.1">
                  <p:embed/>
                </p:oleObj>
              </mc:Choice>
              <mc:Fallback>
                <p:oleObj name="think-cell Slide" r:id="rId5" imgW="360" imgH="360" progId="TCLayout.ActiveDocument.1">
                  <p:embed/>
                  <p:pic>
                    <p:nvPicPr>
                      <p:cNvPr id="4"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98ADDAC7-8C86-4EDF-9D12-1B876ACD5E88}" type="slidenum">
              <a:rPr lang="en-IE"/>
              <a:pPr>
                <a:defRPr/>
              </a:pPr>
              <a:t>‹#›</a:t>
            </a:fld>
            <a:endParaRPr lang="en-IE" dirty="0"/>
          </a:p>
        </p:txBody>
      </p:sp>
    </p:spTree>
    <p:extLst>
      <p:ext uri="{BB962C8B-B14F-4D97-AF65-F5344CB8AC3E}">
        <p14:creationId xmlns:p14="http://schemas.microsoft.com/office/powerpoint/2010/main" val="224267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9082" name="think-cell Slide" r:id="rId5" imgW="360" imgH="360" progId="TCLayout.ActiveDocument.1">
                  <p:embed/>
                </p:oleObj>
              </mc:Choice>
              <mc:Fallback>
                <p:oleObj name="think-cell Slide" r:id="rId5" imgW="360" imgH="360" progId="TCLayout.ActiveDocument.1">
                  <p:embed/>
                  <p:pic>
                    <p:nvPicPr>
                      <p:cNvPr id="3"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AC357695-521D-43C0-917E-42B912D7749B}" type="slidenum">
              <a:rPr lang="en-IE"/>
              <a:pPr>
                <a:defRPr/>
              </a:pPr>
              <a:t>‹#›</a:t>
            </a:fld>
            <a:endParaRPr lang="en-IE" dirty="0"/>
          </a:p>
        </p:txBody>
      </p:sp>
    </p:spTree>
    <p:extLst>
      <p:ext uri="{BB962C8B-B14F-4D97-AF65-F5344CB8AC3E}">
        <p14:creationId xmlns:p14="http://schemas.microsoft.com/office/powerpoint/2010/main" val="1390761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106"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10235" y="273561"/>
            <a:ext cx="4010883" cy="1161714"/>
          </a:xfrm>
        </p:spPr>
        <p:txBody>
          <a:bodyPr anchor="b"/>
          <a:lstStyle>
            <a:lvl1pPr algn="l">
              <a:defRPr sz="1791" b="1"/>
            </a:lvl1pPr>
          </a:lstStyle>
          <a:p>
            <a:r>
              <a:rPr lang="en-US"/>
              <a:t>Click to edit Master title style</a:t>
            </a:r>
            <a:endParaRPr lang="en-GB"/>
          </a:p>
        </p:txBody>
      </p:sp>
      <p:sp>
        <p:nvSpPr>
          <p:cNvPr id="3" name="Content Placeholder 2"/>
          <p:cNvSpPr>
            <a:spLocks noGrp="1"/>
          </p:cNvSpPr>
          <p:nvPr>
            <p:ph idx="1"/>
          </p:nvPr>
        </p:nvSpPr>
        <p:spPr>
          <a:xfrm>
            <a:off x="4765986" y="273516"/>
            <a:ext cx="6815785" cy="5853196"/>
          </a:xfrm>
        </p:spPr>
        <p:txBody>
          <a:bodyPr/>
          <a:lstStyle>
            <a:lvl1pPr>
              <a:defRPr sz="2640"/>
            </a:lvl1pPr>
            <a:lvl2pPr>
              <a:defRPr sz="2452"/>
            </a:lvl2pPr>
            <a:lvl3pPr>
              <a:defRPr sz="198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AADE25F6-B5DF-4494-A76E-7E1321E3CE6D}" type="slidenum">
              <a:rPr lang="en-IE"/>
              <a:pPr>
                <a:defRPr/>
              </a:pPr>
              <a:t>‹#›</a:t>
            </a:fld>
            <a:endParaRPr lang="en-IE" dirty="0"/>
          </a:p>
        </p:txBody>
      </p:sp>
    </p:spTree>
    <p:extLst>
      <p:ext uri="{BB962C8B-B14F-4D97-AF65-F5344CB8AC3E}">
        <p14:creationId xmlns:p14="http://schemas.microsoft.com/office/powerpoint/2010/main" val="3349649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130"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390241" y="4800938"/>
            <a:ext cx="7315561" cy="565741"/>
          </a:xfrm>
        </p:spPr>
        <p:txBody>
          <a:bodyPr anchor="b"/>
          <a:lstStyle>
            <a:lvl1pPr algn="l">
              <a:defRPr sz="1791" b="1"/>
            </a:lvl1pPr>
          </a:lstStyle>
          <a:p>
            <a:r>
              <a:rPr lang="en-US"/>
              <a:t>Click to edit Master title style</a:t>
            </a:r>
            <a:endParaRPr lang="en-GB"/>
          </a:p>
        </p:txBody>
      </p:sp>
      <p:sp>
        <p:nvSpPr>
          <p:cNvPr id="3" name="Picture Placeholder 2"/>
          <p:cNvSpPr>
            <a:spLocks noGrp="1"/>
          </p:cNvSpPr>
          <p:nvPr>
            <p:ph type="pic" idx="1"/>
          </p:nvPr>
        </p:nvSpPr>
        <p:spPr>
          <a:xfrm>
            <a:off x="2390241" y="613247"/>
            <a:ext cx="7315561" cy="4114224"/>
          </a:xfrm>
        </p:spPr>
        <p:txBody>
          <a:bodyPr/>
          <a:lstStyle>
            <a:lvl1pPr marL="0" indent="0">
              <a:buNone/>
              <a:defRPr sz="2640"/>
            </a:lvl1pPr>
            <a:lvl2pPr marL="375589" indent="0">
              <a:buNone/>
              <a:defRPr sz="2452"/>
            </a:lvl2pPr>
            <a:lvl3pPr marL="751206" indent="0">
              <a:buNone/>
              <a:defRPr sz="1980"/>
            </a:lvl3pPr>
            <a:lvl4pPr marL="1126811" indent="0">
              <a:buNone/>
              <a:defRPr sz="1791"/>
            </a:lvl4pPr>
            <a:lvl5pPr marL="1502416" indent="0">
              <a:buNone/>
              <a:defRPr sz="1791"/>
            </a:lvl5pPr>
            <a:lvl6pPr marL="1878024" indent="0">
              <a:buNone/>
              <a:defRPr sz="1791"/>
            </a:lvl6pPr>
            <a:lvl7pPr marL="2253628" indent="0">
              <a:buNone/>
              <a:defRPr sz="1791"/>
            </a:lvl7pPr>
            <a:lvl8pPr marL="2629237" indent="0">
              <a:buNone/>
              <a:defRPr sz="1791"/>
            </a:lvl8pPr>
            <a:lvl9pPr marL="3004842" indent="0">
              <a:buNone/>
              <a:defRPr sz="1791"/>
            </a:lvl9pPr>
          </a:lstStyle>
          <a:p>
            <a:pPr lvl="0"/>
            <a:endParaRPr lang="en-GB" noProof="0" dirty="0"/>
          </a:p>
        </p:txBody>
      </p:sp>
      <p:sp>
        <p:nvSpPr>
          <p:cNvPr id="4" name="Text Placeholder 3"/>
          <p:cNvSpPr>
            <a:spLocks noGrp="1"/>
          </p:cNvSpPr>
          <p:nvPr>
            <p:ph type="body" sz="half" idx="2"/>
          </p:nvPr>
        </p:nvSpPr>
        <p:spPr>
          <a:xfrm>
            <a:off x="2390241" y="5366631"/>
            <a:ext cx="7315561" cy="806146"/>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1FE6AA8B-4017-483F-9B1D-4747DB7D0496}" type="slidenum">
              <a:rPr lang="en-IE"/>
              <a:pPr>
                <a:defRPr/>
              </a:pPr>
              <a:t>‹#›</a:t>
            </a:fld>
            <a:endParaRPr lang="en-IE" dirty="0"/>
          </a:p>
        </p:txBody>
      </p:sp>
    </p:spTree>
    <p:extLst>
      <p:ext uri="{BB962C8B-B14F-4D97-AF65-F5344CB8AC3E}">
        <p14:creationId xmlns:p14="http://schemas.microsoft.com/office/powerpoint/2010/main" val="3564842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154"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E50FE40-ADAE-4768-AEDF-33C7BE70ABE7}" type="slidenum">
              <a:rPr lang="en-IE"/>
              <a:pPr>
                <a:defRPr/>
              </a:pPr>
              <a:t>‹#›</a:t>
            </a:fld>
            <a:endParaRPr lang="en-IE" dirty="0"/>
          </a:p>
        </p:txBody>
      </p:sp>
    </p:spTree>
    <p:extLst>
      <p:ext uri="{BB962C8B-B14F-4D97-AF65-F5344CB8AC3E}">
        <p14:creationId xmlns:p14="http://schemas.microsoft.com/office/powerpoint/2010/main" val="412147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3178"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8840246" y="275002"/>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2"/>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4A42732F-BD1E-4256-A375-14E3BAB146A3}" type="slidenum">
              <a:rPr lang="en-IE"/>
              <a:pPr>
                <a:defRPr/>
              </a:pPr>
              <a:t>‹#›</a:t>
            </a:fld>
            <a:endParaRPr lang="en-IE" dirty="0"/>
          </a:p>
        </p:txBody>
      </p:sp>
    </p:spTree>
    <p:extLst>
      <p:ext uri="{BB962C8B-B14F-4D97-AF65-F5344CB8AC3E}">
        <p14:creationId xmlns:p14="http://schemas.microsoft.com/office/powerpoint/2010/main" val="316473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90"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3"/>
            <a:ext cx="539794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3"/>
            <a:ext cx="539975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CFE5869B-BFBF-41F5-84BA-0196101F9FB1}" type="slidenum">
              <a:rPr lang="en-IE"/>
              <a:pPr>
                <a:defRPr/>
              </a:pPr>
              <a:t>‹#›</a:t>
            </a:fld>
            <a:endParaRPr lang="en-IE" dirty="0"/>
          </a:p>
        </p:txBody>
      </p:sp>
    </p:spTree>
    <p:extLst>
      <p:ext uri="{BB962C8B-B14F-4D97-AF65-F5344CB8AC3E}">
        <p14:creationId xmlns:p14="http://schemas.microsoft.com/office/powerpoint/2010/main" val="3240171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pic>
        <p:nvPicPr>
          <p:cNvPr id="4"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4202" name="think-cell Slide" r:id="rId5" imgW="360" imgH="360" progId="TCLayout.ActiveDocument.1">
                  <p:embed/>
                </p:oleObj>
              </mc:Choice>
              <mc:Fallback>
                <p:oleObj name="think-cell Slide" r:id="rId5" imgW="360" imgH="360" progId="TCLayout.ActiveDocument.1">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09600" y="-97034"/>
            <a:ext cx="11181144" cy="1143000"/>
          </a:xfrm>
          <a:prstGeom prst="rect">
            <a:avLst/>
          </a:prstGeom>
        </p:spPr>
        <p:txBody>
          <a:bodyPr/>
          <a:lstStyle>
            <a:lvl1pPr>
              <a:defRPr sz="2923"/>
            </a:lvl1pPr>
          </a:lstStyle>
          <a:p>
            <a:r>
              <a:rPr lang="en-US"/>
              <a:t>Click to edit Master title style</a:t>
            </a:r>
            <a:endParaRPr lang="en-GB"/>
          </a:p>
        </p:txBody>
      </p:sp>
      <p:sp>
        <p:nvSpPr>
          <p:cNvPr id="3" name="Text Placeholder 4"/>
          <p:cNvSpPr>
            <a:spLocks noGrp="1"/>
          </p:cNvSpPr>
          <p:nvPr>
            <p:ph type="body" sz="quarter" idx="10"/>
          </p:nvPr>
        </p:nvSpPr>
        <p:spPr>
          <a:xfrm>
            <a:off x="617376" y="1078315"/>
            <a:ext cx="11157085" cy="4179889"/>
          </a:xfrm>
          <a:prstGeom prst="rect">
            <a:avLst/>
          </a:prstGeom>
        </p:spPr>
        <p:txBody>
          <a:bodyPr/>
          <a:lstStyle>
            <a:lvl1pPr>
              <a:buNone/>
              <a:defRPr/>
            </a:lvl1pPr>
          </a:lstStyle>
          <a:p>
            <a:pPr lvl="0"/>
            <a:r>
              <a:rPr lang="en-US"/>
              <a:t>Click to edit Master text styles</a:t>
            </a:r>
          </a:p>
        </p:txBody>
      </p:sp>
      <p:sp>
        <p:nvSpPr>
          <p:cNvPr id="6" name="Slide Number Placeholder 2"/>
          <p:cNvSpPr>
            <a:spLocks noGrp="1"/>
          </p:cNvSpPr>
          <p:nvPr>
            <p:ph type="sldNum" sz="quarter" idx="11"/>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E8284EF0-7054-4C16-A0FC-AD92E8C5F3CC}" type="slidenum">
              <a:rPr lang="en-IE"/>
              <a:pPr>
                <a:defRPr/>
              </a:pPr>
              <a:t>‹#›</a:t>
            </a:fld>
            <a:endParaRPr lang="en-IE" dirty="0"/>
          </a:p>
        </p:txBody>
      </p:sp>
    </p:spTree>
    <p:extLst>
      <p:ext uri="{BB962C8B-B14F-4D97-AF65-F5344CB8AC3E}">
        <p14:creationId xmlns:p14="http://schemas.microsoft.com/office/powerpoint/2010/main" val="665682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226"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2"/>
          <p:cNvSpPr txBox="1">
            <a:spLocks/>
          </p:cNvSpPr>
          <p:nvPr userDrawn="1"/>
        </p:nvSpPr>
        <p:spPr>
          <a:xfrm>
            <a:off x="9215967" y="6461125"/>
            <a:ext cx="2743200" cy="363538"/>
          </a:xfrm>
          <a:prstGeom prst="rect">
            <a:avLst/>
          </a:prstGeom>
        </p:spPr>
        <p:txBody>
          <a:bodyPr lIns="78191" tIns="39095" rIns="78191" bIns="39095" anchor="ctr"/>
          <a:lstStyle>
            <a:defPPr>
              <a:defRPr lang="en-US"/>
            </a:defPPr>
            <a:lvl1pPr marL="0" algn="r" defTabSz="1043056" rtl="0" eaLnBrk="1" latinLnBrk="0" hangingPunct="1">
              <a:defRPr sz="1200" kern="120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fontAlgn="auto">
              <a:spcBef>
                <a:spcPts val="0"/>
              </a:spcBef>
              <a:spcAft>
                <a:spcPts val="0"/>
              </a:spcAft>
              <a:defRPr/>
            </a:pPr>
            <a:fld id="{D9D9BFC5-B8E3-4F97-81BB-45D7A3B37938}" type="slidenum">
              <a:rPr lang="en-IE" sz="1026" smtClean="0">
                <a:solidFill>
                  <a:srgbClr val="000000">
                    <a:tint val="75000"/>
                  </a:srgbClr>
                </a:solidFill>
              </a:rPr>
              <a:pPr fontAlgn="auto">
                <a:spcBef>
                  <a:spcPts val="0"/>
                </a:spcBef>
                <a:spcAft>
                  <a:spcPts val="0"/>
                </a:spcAft>
                <a:defRPr/>
              </a:pPr>
              <a:t>‹#›</a:t>
            </a:fld>
            <a:endParaRPr lang="en-IE" sz="1026" dirty="0">
              <a:solidFill>
                <a:srgbClr val="000000">
                  <a:tint val="75000"/>
                </a:srgbClr>
              </a:solidFill>
            </a:endParaRPr>
          </a:p>
        </p:txBody>
      </p:sp>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a:spLocks noGrp="1" noChangeArrowheads="1"/>
          </p:cNvSpPr>
          <p:nvPr>
            <p:ph type="sldNum" sz="quarter" idx="10"/>
          </p:nvPr>
        </p:nvSpPr>
        <p:spPr>
          <a:xfrm>
            <a:off x="10147300" y="25400"/>
            <a:ext cx="2034117" cy="152400"/>
          </a:xfrm>
        </p:spPr>
        <p:txBody>
          <a:bodyPr/>
          <a:lstStyle>
            <a:lvl1pPr defTabSz="914400" eaLnBrk="0" fontAlgn="base" hangingPunct="0">
              <a:spcBef>
                <a:spcPct val="0"/>
              </a:spcBef>
              <a:spcAft>
                <a:spcPct val="0"/>
              </a:spcAft>
              <a:defRPr>
                <a:solidFill>
                  <a:prstClr val="black"/>
                </a:solidFill>
                <a:latin typeface="Arial" panose="020B0604020202020204" pitchFamily="34" charset="0"/>
                <a:ea typeface="MS PGothic" panose="020B0600070205080204" pitchFamily="34" charset="-128"/>
              </a:defRPr>
            </a:lvl1pPr>
          </a:lstStyle>
          <a:p>
            <a:pPr>
              <a:defRPr/>
            </a:pPr>
            <a:fld id="{CCDDB2E1-B83D-44AB-8CDD-55F0DEB4340C}" type="slidenum">
              <a:rPr lang="en-GB"/>
              <a:pPr>
                <a:defRPr/>
              </a:pPr>
              <a:t>‹#›</a:t>
            </a:fld>
            <a:endParaRPr lang="en-GB" dirty="0"/>
          </a:p>
        </p:txBody>
      </p:sp>
    </p:spTree>
    <p:extLst>
      <p:ext uri="{BB962C8B-B14F-4D97-AF65-F5344CB8AC3E}">
        <p14:creationId xmlns:p14="http://schemas.microsoft.com/office/powerpoint/2010/main" val="764490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pic>
        <p:nvPicPr>
          <p:cNvPr id="2"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250" name="think-cell Slide" r:id="rId5" imgW="360" imgH="360" progId="TCLayout.ActiveDocument.1">
                  <p:embed/>
                </p:oleObj>
              </mc:Choice>
              <mc:Fallback>
                <p:oleObj name="think-cell Slide" r:id="rId5" imgW="360" imgH="360" progId="TCLayout.ActiveDocument.1">
                  <p:embed/>
                  <p:pic>
                    <p:nvPicPr>
                      <p:cNvPr id="3"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ine 11"/>
          <p:cNvSpPr>
            <a:spLocks noChangeShapeType="1"/>
          </p:cNvSpPr>
          <p:nvPr userDrawn="1"/>
        </p:nvSpPr>
        <p:spPr bwMode="auto">
          <a:xfrm>
            <a:off x="609600" y="624205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697" dirty="0">
              <a:solidFill>
                <a:srgbClr val="FFFFFF"/>
              </a:solidFill>
            </a:endParaRPr>
          </a:p>
        </p:txBody>
      </p:sp>
      <p:sp>
        <p:nvSpPr>
          <p:cNvPr id="5"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667F15E6-D49F-4222-94C6-74942DE9F242}" type="slidenum">
              <a:rPr lang="en-IE"/>
              <a:pPr>
                <a:defRPr/>
              </a:pPr>
              <a:t>‹#›</a:t>
            </a:fld>
            <a:endParaRPr lang="en-IE" dirty="0"/>
          </a:p>
        </p:txBody>
      </p:sp>
    </p:spTree>
    <p:extLst>
      <p:ext uri="{BB962C8B-B14F-4D97-AF65-F5344CB8AC3E}">
        <p14:creationId xmlns:p14="http://schemas.microsoft.com/office/powerpoint/2010/main" val="3414921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856" y="5340096"/>
            <a:ext cx="1316736" cy="1156968"/>
          </a:xfrm>
          <a:prstGeom prst="rect">
            <a:avLst/>
          </a:prstGeom>
        </p:spPr>
      </p:pic>
      <p:sp>
        <p:nvSpPr>
          <p:cNvPr id="16" name="Rectangle 1"/>
          <p:cNvSpPr>
            <a:spLocks noChangeAspect="1"/>
          </p:cNvSpPr>
          <p:nvPr userDrawn="1"/>
        </p:nvSpPr>
        <p:spPr>
          <a:xfrm>
            <a:off x="2577042" y="777241"/>
            <a:ext cx="9007476"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fontAlgn="auto" hangingPunct="1">
              <a:spcBef>
                <a:spcPts val="0"/>
              </a:spcBef>
              <a:spcAft>
                <a:spcPts val="0"/>
              </a:spcAft>
            </a:pPr>
            <a:endParaRPr lang="en-US" sz="1200" dirty="0">
              <a:solidFill>
                <a:srgbClr val="000000"/>
              </a:solidFill>
            </a:endParaRPr>
          </a:p>
        </p:txBody>
      </p:sp>
      <p:sp>
        <p:nvSpPr>
          <p:cNvPr id="17" name="Title 1"/>
          <p:cNvSpPr>
            <a:spLocks noGrp="1"/>
          </p:cNvSpPr>
          <p:nvPr>
            <p:ph type="ctrTitle"/>
          </p:nvPr>
        </p:nvSpPr>
        <p:spPr>
          <a:xfrm>
            <a:off x="2950463" y="2240280"/>
            <a:ext cx="829056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8" name="Subtitle 2"/>
          <p:cNvSpPr>
            <a:spLocks noGrp="1"/>
          </p:cNvSpPr>
          <p:nvPr>
            <p:ph type="subTitle" idx="1"/>
          </p:nvPr>
        </p:nvSpPr>
        <p:spPr>
          <a:xfrm>
            <a:off x="2950464" y="3220754"/>
            <a:ext cx="82905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3898888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856" y="5340096"/>
            <a:ext cx="1316736" cy="1156968"/>
          </a:xfrm>
          <a:prstGeom prst="rect">
            <a:avLst/>
          </a:prstGeom>
        </p:spPr>
      </p:pic>
      <p:sp>
        <p:nvSpPr>
          <p:cNvPr id="3" name="Freeform 5"/>
          <p:cNvSpPr>
            <a:spLocks noChangeAspect="1"/>
          </p:cNvSpPr>
          <p:nvPr userDrawn="1"/>
        </p:nvSpPr>
        <p:spPr bwMode="gray">
          <a:xfrm rot="10800000">
            <a:off x="4369393"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000000"/>
              </a:solidFill>
              <a:latin typeface="Arial"/>
              <a:ea typeface="+mn-ea"/>
            </a:endParaRPr>
          </a:p>
        </p:txBody>
      </p:sp>
      <p:sp>
        <p:nvSpPr>
          <p:cNvPr id="4" name="Title 1"/>
          <p:cNvSpPr>
            <a:spLocks noGrp="1"/>
          </p:cNvSpPr>
          <p:nvPr>
            <p:ph type="ctrTitle"/>
          </p:nvPr>
        </p:nvSpPr>
        <p:spPr>
          <a:xfrm>
            <a:off x="4742812" y="1677507"/>
            <a:ext cx="6534912"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5" name="Subtitle 2"/>
          <p:cNvSpPr>
            <a:spLocks noGrp="1"/>
          </p:cNvSpPr>
          <p:nvPr>
            <p:ph type="subTitle" idx="1"/>
          </p:nvPr>
        </p:nvSpPr>
        <p:spPr>
          <a:xfrm>
            <a:off x="4742812" y="2685128"/>
            <a:ext cx="6534912"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951918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8709" y="2405084"/>
            <a:ext cx="12200709"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646464"/>
                </a:solidFill>
                <a:latin typeface="Arial"/>
                <a:ea typeface="+mn-ea"/>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3023616" y="777600"/>
            <a:ext cx="7365771" cy="860400"/>
          </a:xfr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023616" y="1753200"/>
            <a:ext cx="7365771"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0" name="Picture 9" descr="EY_Logo2.emf"/>
          <p:cNvPicPr>
            <a:picLocks noChangeAspect="1"/>
          </p:cNvPicPr>
          <p:nvPr userDrawn="1"/>
        </p:nvPicPr>
        <p:blipFill>
          <a:blip r:embed="rId3" cstate="print"/>
          <a:stretch>
            <a:fillRect/>
          </a:stretch>
        </p:blipFill>
        <p:spPr>
          <a:xfrm>
            <a:off x="3023617" y="5754254"/>
            <a:ext cx="1318871" cy="749808"/>
          </a:xfrm>
          <a:prstGeom prst="rect">
            <a:avLst/>
          </a:prstGeom>
        </p:spPr>
      </p:pic>
    </p:spTree>
    <p:extLst>
      <p:ext uri="{BB962C8B-B14F-4D97-AF65-F5344CB8AC3E}">
        <p14:creationId xmlns:p14="http://schemas.microsoft.com/office/powerpoint/2010/main" val="4118362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0" y="1425601"/>
            <a:ext cx="109728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6" name="Date Placeholder 5"/>
          <p:cNvSpPr>
            <a:spLocks noGrp="1"/>
          </p:cNvSpPr>
          <p:nvPr>
            <p:ph type="dt" sz="half" idx="10"/>
          </p:nvPr>
        </p:nvSpPr>
        <p:spPr/>
        <p:txBody>
          <a:bodyPr/>
          <a:lstStyle>
            <a:lvl1pPr>
              <a:defRPr sz="900"/>
            </a:lvl1pPr>
          </a:lstStyle>
          <a:p>
            <a:endParaRPr lang="en-US" dirty="0">
              <a:solidFill>
                <a:srgbClr val="646464"/>
              </a:solidFill>
            </a:endParaRPr>
          </a:p>
        </p:txBody>
      </p:sp>
      <p:sp>
        <p:nvSpPr>
          <p:cNvPr id="9" name="Footer Placeholder 8"/>
          <p:cNvSpPr>
            <a:spLocks noGrp="1"/>
          </p:cNvSpPr>
          <p:nvPr>
            <p:ph type="ftr" sz="quarter" idx="11"/>
          </p:nvPr>
        </p:nvSpPr>
        <p:spPr>
          <a:xfrm>
            <a:off x="3451200" y="6492240"/>
            <a:ext cx="5388000" cy="201168"/>
          </a:xfrm>
        </p:spPr>
        <p:txBody>
          <a:bodyPr/>
          <a:lstStyle>
            <a:lvl1pPr>
              <a:defRPr sz="900"/>
            </a:lvl1pPr>
          </a:lstStyle>
          <a:p>
            <a:endParaRPr lang="en-GB" dirty="0">
              <a:solidFill>
                <a:srgbClr val="646464"/>
              </a:solidFill>
            </a:endParaRPr>
          </a:p>
        </p:txBody>
      </p:sp>
    </p:spTree>
    <p:extLst>
      <p:ext uri="{BB962C8B-B14F-4D97-AF65-F5344CB8AC3E}">
        <p14:creationId xmlns:p14="http://schemas.microsoft.com/office/powerpoint/2010/main" val="2141383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425599"/>
            <a:ext cx="109728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cs typeface="Arial"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cs typeface="Arial" pitchFamily="34" charset="0"/>
            </a:endParaRPr>
          </a:p>
        </p:txBody>
      </p:sp>
      <p:sp>
        <p:nvSpPr>
          <p:cNvPr id="4" name="Date Placeholder 3"/>
          <p:cNvSpPr>
            <a:spLocks noGrp="1"/>
          </p:cNvSpPr>
          <p:nvPr>
            <p:ph type="dt" sz="half" idx="10"/>
          </p:nvPr>
        </p:nvSpPr>
        <p:spPr/>
        <p:txBody>
          <a:bodyPr/>
          <a:lstStyle/>
          <a:p>
            <a:endParaRPr lang="en-US" dirty="0">
              <a:solidFill>
                <a:srgbClr val="646464"/>
              </a:solidFill>
            </a:endParaRPr>
          </a:p>
        </p:txBody>
      </p:sp>
      <p:sp>
        <p:nvSpPr>
          <p:cNvPr id="5" name="Footer Placeholder 4"/>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3816336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425599"/>
            <a:ext cx="109728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cs typeface="Arial"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cs typeface="Arial" pitchFamily="34" charset="0"/>
            </a:endParaRPr>
          </a:p>
        </p:txBody>
      </p:sp>
      <p:sp>
        <p:nvSpPr>
          <p:cNvPr id="4" name="Date Placeholder 3"/>
          <p:cNvSpPr>
            <a:spLocks noGrp="1"/>
          </p:cNvSpPr>
          <p:nvPr>
            <p:ph type="dt" sz="half" idx="10"/>
          </p:nvPr>
        </p:nvSpPr>
        <p:spPr/>
        <p:txBody>
          <a:bodyPr/>
          <a:lstStyle/>
          <a:p>
            <a:endParaRPr lang="en-US" dirty="0">
              <a:solidFill>
                <a:srgbClr val="646464"/>
              </a:solidFill>
            </a:endParaRPr>
          </a:p>
        </p:txBody>
      </p:sp>
      <p:sp>
        <p:nvSpPr>
          <p:cNvPr id="5" name="Footer Placeholder 4"/>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2303200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5" name="Date Placeholder 4"/>
          <p:cNvSpPr>
            <a:spLocks noGrp="1"/>
          </p:cNvSpPr>
          <p:nvPr>
            <p:ph type="dt" sz="half" idx="10"/>
          </p:nvPr>
        </p:nvSpPr>
        <p:spPr/>
        <p:txBody>
          <a:bodyPr/>
          <a:lstStyle/>
          <a:p>
            <a:endParaRPr lang="en-US" dirty="0">
              <a:solidFill>
                <a:srgbClr val="646464"/>
              </a:solidFill>
            </a:endParaRPr>
          </a:p>
        </p:txBody>
      </p:sp>
      <p:sp>
        <p:nvSpPr>
          <p:cNvPr id="6" name="Footer Placeholder 5"/>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7442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14" name="think-cell Slide" r:id="rId5" imgW="360" imgH="360" progId="TCLayout.ActiveDocument.1">
                  <p:embed/>
                </p:oleObj>
              </mc:Choice>
              <mc:Fallback>
                <p:oleObj name="think-cell Slide" r:id="rId5" imgW="360" imgH="360" progId="TCLayout.ActiveDocument.1">
                  <p:embed/>
                  <p:pic>
                    <p:nvPicPr>
                      <p:cNvPr id="8"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9" y="1534560"/>
            <a:ext cx="538707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4" name="Content Placeholder 3"/>
          <p:cNvSpPr>
            <a:spLocks noGrp="1"/>
          </p:cNvSpPr>
          <p:nvPr>
            <p:ph sz="half" idx="2"/>
          </p:nvPr>
        </p:nvSpPr>
        <p:spPr>
          <a:xfrm>
            <a:off x="610239" y="2175207"/>
            <a:ext cx="538707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8" y="1534560"/>
            <a:ext cx="538888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92878" y="2175207"/>
            <a:ext cx="538888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3AE42DFF-7B08-4ABD-A882-13663293E7D3}" type="slidenum">
              <a:rPr lang="en-IE"/>
              <a:pPr>
                <a:defRPr/>
              </a:pPr>
              <a:t>‹#›</a:t>
            </a:fld>
            <a:endParaRPr lang="en-IE" dirty="0"/>
          </a:p>
        </p:txBody>
      </p:sp>
    </p:spTree>
    <p:extLst>
      <p:ext uri="{BB962C8B-B14F-4D97-AF65-F5344CB8AC3E}">
        <p14:creationId xmlns:p14="http://schemas.microsoft.com/office/powerpoint/2010/main" val="171948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5" name="Date Placeholder 4"/>
          <p:cNvSpPr>
            <a:spLocks noGrp="1"/>
          </p:cNvSpPr>
          <p:nvPr>
            <p:ph type="dt" sz="half" idx="10"/>
          </p:nvPr>
        </p:nvSpPr>
        <p:spPr/>
        <p:txBody>
          <a:bodyPr/>
          <a:lstStyle/>
          <a:p>
            <a:endParaRPr lang="en-US" dirty="0">
              <a:solidFill>
                <a:srgbClr val="646464"/>
              </a:solidFill>
            </a:endParaRPr>
          </a:p>
        </p:txBody>
      </p:sp>
      <p:sp>
        <p:nvSpPr>
          <p:cNvPr id="6" name="Footer Placeholder 5"/>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2627013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6465"/>
            <a:ext cx="53848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26465"/>
            <a:ext cx="53848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7" name="Date Placeholder 6"/>
          <p:cNvSpPr>
            <a:spLocks noGrp="1"/>
          </p:cNvSpPr>
          <p:nvPr>
            <p:ph type="dt" sz="half" idx="10"/>
          </p:nvPr>
        </p:nvSpPr>
        <p:spPr/>
        <p:txBody>
          <a:bodyPr/>
          <a:lstStyle/>
          <a:p>
            <a:endParaRPr lang="en-US" dirty="0">
              <a:solidFill>
                <a:srgbClr val="646464"/>
              </a:solidFill>
            </a:endParaRPr>
          </a:p>
        </p:txBody>
      </p:sp>
      <p:sp>
        <p:nvSpPr>
          <p:cNvPr id="9" name="Footer Placeholder 8"/>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2498285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860400"/>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2121114"/>
            <a:ext cx="53904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600" y="2121114"/>
            <a:ext cx="53904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10" name="Text Placeholder 9"/>
          <p:cNvSpPr>
            <a:spLocks noGrp="1"/>
          </p:cNvSpPr>
          <p:nvPr>
            <p:ph type="body" sz="quarter" idx="12"/>
          </p:nvPr>
        </p:nvSpPr>
        <p:spPr>
          <a:xfrm>
            <a:off x="609600" y="1426464"/>
            <a:ext cx="5390400" cy="640800"/>
          </a:xfrm>
          <a:prstGeom prst="rect">
            <a:avLst/>
          </a:prstGeo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201600" y="1426464"/>
            <a:ext cx="5390400" cy="640800"/>
          </a:xfrm>
          <a:prstGeom prst="rect">
            <a:avLst/>
          </a:prstGeom>
        </p:spPr>
        <p:txBody>
          <a:bodyPr anchor="t" anchorCtr="0"/>
          <a:lstStyle>
            <a:lvl1pPr>
              <a:buNone/>
              <a:defRPr b="1">
                <a:solidFill>
                  <a:schemeClr val="bg1"/>
                </a:solidFill>
              </a:defRPr>
            </a:lvl1pPr>
          </a:lstStyle>
          <a:p>
            <a:pPr lvl="0"/>
            <a:endParaRPr lang="en-GB"/>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5" name="Date Placeholder 4"/>
          <p:cNvSpPr>
            <a:spLocks noGrp="1"/>
          </p:cNvSpPr>
          <p:nvPr>
            <p:ph type="dt" sz="half" idx="14"/>
          </p:nvPr>
        </p:nvSpPr>
        <p:spPr/>
        <p:txBody>
          <a:bodyPr/>
          <a:lstStyle/>
          <a:p>
            <a:endParaRPr lang="en-US" dirty="0">
              <a:solidFill>
                <a:srgbClr val="646464"/>
              </a:solidFill>
            </a:endParaRPr>
          </a:p>
        </p:txBody>
      </p:sp>
      <p:sp>
        <p:nvSpPr>
          <p:cNvPr id="6" name="Footer Placeholder 5"/>
          <p:cNvSpPr>
            <a:spLocks noGrp="1"/>
          </p:cNvSpPr>
          <p:nvPr>
            <p:ph type="ftr" sz="quarter" idx="15"/>
          </p:nvPr>
        </p:nvSpPr>
        <p:spPr/>
        <p:txBody>
          <a:bodyPr/>
          <a:lstStyle/>
          <a:p>
            <a:endParaRPr lang="en-GB" dirty="0">
              <a:solidFill>
                <a:srgbClr val="646464"/>
              </a:solidFill>
            </a:endParaRPr>
          </a:p>
        </p:txBody>
      </p:sp>
    </p:spTree>
    <p:extLst>
      <p:ext uri="{BB962C8B-B14F-4D97-AF65-F5344CB8AC3E}">
        <p14:creationId xmlns:p14="http://schemas.microsoft.com/office/powerpoint/2010/main" val="253538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5" y="1024129"/>
            <a:ext cx="109728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800" dirty="0">
              <a:solidFill>
                <a:srgbClr val="646464"/>
              </a:solidFill>
            </a:endParaRPr>
          </a:p>
        </p:txBody>
      </p:sp>
      <p:sp>
        <p:nvSpPr>
          <p:cNvPr id="6" name="Date Placeholder 5"/>
          <p:cNvSpPr>
            <a:spLocks noGrp="1"/>
          </p:cNvSpPr>
          <p:nvPr>
            <p:ph type="dt" sz="half" idx="12"/>
          </p:nvPr>
        </p:nvSpPr>
        <p:spPr/>
        <p:txBody>
          <a:bodyPr/>
          <a:lstStyle/>
          <a:p>
            <a:endParaRPr lang="en-US" dirty="0">
              <a:solidFill>
                <a:srgbClr val="646464"/>
              </a:solidFill>
            </a:endParaRPr>
          </a:p>
        </p:txBody>
      </p:sp>
      <p:sp>
        <p:nvSpPr>
          <p:cNvPr id="7" name="Footer Placeholder 6"/>
          <p:cNvSpPr>
            <a:spLocks noGrp="1"/>
          </p:cNvSpPr>
          <p:nvPr>
            <p:ph type="ftr" sz="quarter" idx="13"/>
          </p:nvPr>
        </p:nvSpPr>
        <p:spPr/>
        <p:txBody>
          <a:bodyPr/>
          <a:lstStyle/>
          <a:p>
            <a:endParaRPr lang="en-GB" dirty="0">
              <a:solidFill>
                <a:srgbClr val="646464"/>
              </a:solidFill>
            </a:endParaRPr>
          </a:p>
        </p:txBody>
      </p:sp>
    </p:spTree>
    <p:extLst>
      <p:ext uri="{BB962C8B-B14F-4D97-AF65-F5344CB8AC3E}">
        <p14:creationId xmlns:p14="http://schemas.microsoft.com/office/powerpoint/2010/main" val="3051128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5"/>
          <p:cNvSpPr>
            <a:spLocks/>
          </p:cNvSpPr>
          <p:nvPr userDrawn="1"/>
        </p:nvSpPr>
        <p:spPr bwMode="gray">
          <a:xfrm>
            <a:off x="609600" y="1042417"/>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646464"/>
              </a:solidFill>
              <a:latin typeface="Arial"/>
              <a:ea typeface="+mn-ea"/>
            </a:endParaRPr>
          </a:p>
        </p:txBody>
      </p:sp>
      <p:sp>
        <p:nvSpPr>
          <p:cNvPr id="5" name="Date Placeholder 4"/>
          <p:cNvSpPr>
            <a:spLocks noGrp="1"/>
          </p:cNvSpPr>
          <p:nvPr>
            <p:ph type="dt" sz="half" idx="10"/>
          </p:nvPr>
        </p:nvSpPr>
        <p:spPr/>
        <p:txBody>
          <a:bodyPr/>
          <a:lstStyle/>
          <a:p>
            <a:endParaRPr lang="en-US" dirty="0">
              <a:solidFill>
                <a:srgbClr val="646464"/>
              </a:solidFill>
            </a:endParaRPr>
          </a:p>
        </p:txBody>
      </p:sp>
      <p:sp>
        <p:nvSpPr>
          <p:cNvPr id="7" name="Footer Placeholder 6"/>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1916543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5"/>
          <p:cNvSpPr>
            <a:spLocks/>
          </p:cNvSpPr>
          <p:nvPr userDrawn="1"/>
        </p:nvSpPr>
        <p:spPr bwMode="gray">
          <a:xfrm>
            <a:off x="609600" y="1042417"/>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646464"/>
              </a:solidFill>
              <a:latin typeface="Arial"/>
              <a:ea typeface="+mn-ea"/>
            </a:endParaRPr>
          </a:p>
        </p:txBody>
      </p:sp>
      <p:sp>
        <p:nvSpPr>
          <p:cNvPr id="5" name="Date Placeholder 4"/>
          <p:cNvSpPr>
            <a:spLocks noGrp="1"/>
          </p:cNvSpPr>
          <p:nvPr>
            <p:ph type="dt" sz="half" idx="10"/>
          </p:nvPr>
        </p:nvSpPr>
        <p:spPr/>
        <p:txBody>
          <a:bodyPr/>
          <a:lstStyle/>
          <a:p>
            <a:endParaRPr lang="en-US" dirty="0">
              <a:solidFill>
                <a:srgbClr val="646464"/>
              </a:solidFill>
            </a:endParaRPr>
          </a:p>
        </p:txBody>
      </p:sp>
      <p:sp>
        <p:nvSpPr>
          <p:cNvPr id="7" name="Footer Placeholder 6"/>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610704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5" name="Freeform 5"/>
          <p:cNvSpPr>
            <a:spLocks/>
          </p:cNvSpPr>
          <p:nvPr userDrawn="1"/>
        </p:nvSpPr>
        <p:spPr bwMode="gray">
          <a:xfrm>
            <a:off x="609600" y="1033273"/>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646464"/>
              </a:solidFill>
              <a:latin typeface="Arial"/>
              <a:ea typeface="+mn-ea"/>
            </a:endParaRPr>
          </a:p>
        </p:txBody>
      </p:sp>
      <p:sp>
        <p:nvSpPr>
          <p:cNvPr id="6" name="Date Placeholder 5"/>
          <p:cNvSpPr>
            <a:spLocks noGrp="1"/>
          </p:cNvSpPr>
          <p:nvPr>
            <p:ph type="dt" sz="half" idx="10"/>
          </p:nvPr>
        </p:nvSpPr>
        <p:spPr/>
        <p:txBody>
          <a:bodyPr/>
          <a:lstStyle/>
          <a:p>
            <a:endParaRPr lang="en-US" dirty="0">
              <a:solidFill>
                <a:srgbClr val="646464"/>
              </a:solidFill>
            </a:endParaRPr>
          </a:p>
        </p:txBody>
      </p:sp>
      <p:sp>
        <p:nvSpPr>
          <p:cNvPr id="7" name="Footer Placeholder 6"/>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128603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pPr eaLnBrk="1" fontAlgn="auto" hangingPunct="1">
              <a:spcBef>
                <a:spcPts val="0"/>
              </a:spcBef>
              <a:spcAft>
                <a:spcPts val="0"/>
              </a:spcAft>
            </a:pPr>
            <a:endParaRPr lang="en-US" sz="1800" dirty="0">
              <a:solidFill>
                <a:srgbClr val="646464"/>
              </a:solidFill>
              <a:latin typeface="Arial"/>
              <a:ea typeface="+mn-ea"/>
            </a:endParaRPr>
          </a:p>
        </p:txBody>
      </p:sp>
      <p:sp>
        <p:nvSpPr>
          <p:cNvPr id="4" name="Date Placeholder 3"/>
          <p:cNvSpPr>
            <a:spLocks noGrp="1"/>
          </p:cNvSpPr>
          <p:nvPr>
            <p:ph type="dt" sz="half" idx="10"/>
          </p:nvPr>
        </p:nvSpPr>
        <p:spPr/>
        <p:txBody>
          <a:bodyPr/>
          <a:lstStyle/>
          <a:p>
            <a:endParaRPr lang="en-US" dirty="0">
              <a:solidFill>
                <a:srgbClr val="646464"/>
              </a:solidFill>
            </a:endParaRPr>
          </a:p>
        </p:txBody>
      </p:sp>
      <p:sp>
        <p:nvSpPr>
          <p:cNvPr id="5" name="Footer Placeholder 4"/>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1493916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545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338" name="think-cell Slide" r:id="rId5" imgW="360" imgH="360" progId="TCLayout.ActiveDocument.1">
                  <p:embed/>
                </p:oleObj>
              </mc:Choice>
              <mc:Fallback>
                <p:oleObj name="think-cell Slide" r:id="rId5" imgW="360" imgH="360" progId="TCLayout.ActiveDocument.1">
                  <p:embed/>
                  <p:pic>
                    <p:nvPicPr>
                      <p:cNvPr id="4"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363D3AE5-E3F1-443C-BA99-1723AB9EF7D2}" type="slidenum">
              <a:rPr lang="en-IE"/>
              <a:pPr>
                <a:defRPr/>
              </a:pPr>
              <a:t>‹#›</a:t>
            </a:fld>
            <a:endParaRPr lang="en-IE" dirty="0"/>
          </a:p>
        </p:txBody>
      </p:sp>
    </p:spTree>
    <p:extLst>
      <p:ext uri="{BB962C8B-B14F-4D97-AF65-F5344CB8AC3E}">
        <p14:creationId xmlns:p14="http://schemas.microsoft.com/office/powerpoint/2010/main" val="6361643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4" name="TextBox 3"/>
          <p:cNvSpPr txBox="1"/>
          <p:nvPr userDrawn="1"/>
        </p:nvSpPr>
        <p:spPr bwMode="gray">
          <a:xfrm>
            <a:off x="624418" y="620575"/>
            <a:ext cx="5473700" cy="2351250"/>
          </a:xfrm>
          <a:prstGeom prst="rect">
            <a:avLst/>
          </a:prstGeom>
          <a:noFill/>
        </p:spPr>
        <p:txBody>
          <a:bodyPr wrap="square" lIns="0" tIns="0" rIns="0" bIns="0" rtlCol="0">
            <a:noAutofit/>
          </a:bodyPr>
          <a:lstStyle/>
          <a:p>
            <a:pPr defTabSz="914239" eaLnBrk="1" fontAlgn="auto" hangingPunct="1">
              <a:spcBef>
                <a:spcPts val="0"/>
              </a:spcBef>
              <a:spcAft>
                <a:spcPts val="1400"/>
              </a:spcAft>
              <a:buFont typeface="Arial" pitchFamily="34" charset="0"/>
              <a:buNone/>
              <a:defRPr/>
            </a:pPr>
            <a:r>
              <a:rPr lang="en-US" sz="1200" b="1" dirty="0">
                <a:solidFill>
                  <a:srgbClr val="646464"/>
                </a:solidFill>
                <a:latin typeface="Arial"/>
                <a:ea typeface="+mn-ea"/>
              </a:rPr>
              <a:t>EY</a:t>
            </a:r>
            <a:r>
              <a:rPr lang="en-GB" sz="1200" dirty="0">
                <a:solidFill>
                  <a:srgbClr val="646464"/>
                </a:solidFill>
                <a:latin typeface="Arial"/>
                <a:ea typeface="+mn-ea"/>
              </a:rPr>
              <a:t> | Assurance | Tax | Transactions | Advisory</a:t>
            </a:r>
          </a:p>
          <a:p>
            <a:pPr marL="0" lvl="3" defTabSz="914239" eaLnBrk="1" fontAlgn="auto" hangingPunct="1">
              <a:spcBef>
                <a:spcPts val="0"/>
              </a:spcBef>
              <a:spcAft>
                <a:spcPts val="1400"/>
              </a:spcAft>
              <a:buSzPct val="75000"/>
              <a:defRPr/>
            </a:pPr>
            <a:r>
              <a:rPr lang="en-GB" sz="1200" dirty="0">
                <a:solidFill>
                  <a:srgbClr val="646464"/>
                </a:solidFill>
                <a:latin typeface="Arial"/>
                <a:ea typeface="+mn-ea"/>
              </a:rPr>
              <a:t>Ernst &amp; Young LLP</a:t>
            </a:r>
          </a:p>
          <a:p>
            <a:pPr marL="0" lvl="3" defTabSz="914239" eaLnBrk="1" fontAlgn="auto" hangingPunct="1">
              <a:spcBef>
                <a:spcPts val="0"/>
              </a:spcBef>
              <a:spcAft>
                <a:spcPts val="800"/>
              </a:spcAft>
              <a:buSzPct val="75000"/>
              <a:defRPr/>
            </a:pPr>
            <a:r>
              <a:rPr lang="en-GB" sz="900" dirty="0">
                <a:solidFill>
                  <a:srgbClr val="646464"/>
                </a:solidFill>
                <a:latin typeface="Arial"/>
                <a:ea typeface="+mn-ea"/>
              </a:rPr>
              <a:t>© 2015 Ernst &amp; Young LLP. Published in the UK.</a:t>
            </a:r>
            <a:br>
              <a:rPr lang="en-GB" sz="900" dirty="0">
                <a:solidFill>
                  <a:srgbClr val="646464"/>
                </a:solidFill>
                <a:latin typeface="Arial"/>
                <a:ea typeface="+mn-ea"/>
              </a:rPr>
            </a:br>
            <a:r>
              <a:rPr lang="en-GB" sz="900" spc="-10" dirty="0">
                <a:solidFill>
                  <a:srgbClr val="646464"/>
                </a:solidFill>
                <a:latin typeface="Arial"/>
                <a:ea typeface="+mn-ea"/>
              </a:rPr>
              <a:t>All Rights Reserved.</a:t>
            </a:r>
          </a:p>
          <a:p>
            <a:pPr marL="0" lvl="3" defTabSz="914239" eaLnBrk="1" fontAlgn="auto" hangingPunct="1">
              <a:spcBef>
                <a:spcPts val="0"/>
              </a:spcBef>
              <a:spcAft>
                <a:spcPts val="800"/>
              </a:spcAft>
              <a:buSzPct val="75000"/>
              <a:defRPr/>
            </a:pPr>
            <a:r>
              <a:rPr lang="en-GB" sz="800" spc="-20" dirty="0">
                <a:solidFill>
                  <a:srgbClr val="646464"/>
                </a:solidFill>
                <a:latin typeface="Arial"/>
                <a:ea typeface="+mn-ea"/>
              </a:rPr>
              <a:t>The UK firm Ernst &amp; Young LLP is a limited liability partnership registered in England and Wales</a:t>
            </a:r>
            <a:br>
              <a:rPr lang="en-GB" sz="800" spc="-20" dirty="0">
                <a:solidFill>
                  <a:srgbClr val="646464"/>
                </a:solidFill>
                <a:latin typeface="Arial"/>
                <a:ea typeface="+mn-ea"/>
              </a:rPr>
            </a:br>
            <a:r>
              <a:rPr lang="en-GB" sz="800" spc="-20" dirty="0">
                <a:solidFill>
                  <a:srgbClr val="646464"/>
                </a:solidFill>
                <a:latin typeface="Arial"/>
                <a:ea typeface="+mn-ea"/>
              </a:rPr>
              <a:t>with registered number OC300001 and is a member firm of Ernst &amp; Young Global Limited.</a:t>
            </a:r>
          </a:p>
          <a:p>
            <a:pPr marL="0" lvl="3" defTabSz="914239" eaLnBrk="1" fontAlgn="auto" hangingPunct="1">
              <a:spcBef>
                <a:spcPts val="0"/>
              </a:spcBef>
              <a:spcAft>
                <a:spcPts val="800"/>
              </a:spcAft>
              <a:buSzPct val="75000"/>
              <a:defRPr/>
            </a:pPr>
            <a:r>
              <a:rPr lang="en-GB" sz="800" spc="-20" dirty="0">
                <a:solidFill>
                  <a:srgbClr val="646464"/>
                </a:solidFill>
                <a:latin typeface="Arial"/>
                <a:ea typeface="+mn-ea"/>
              </a:rPr>
              <a:t>Ernst &amp; Young LLP, 1 More London Place, London, SE1 2AF.</a:t>
            </a:r>
          </a:p>
          <a:p>
            <a:pPr marL="0" lvl="3" defTabSz="914239" eaLnBrk="1" fontAlgn="auto" hangingPunct="1">
              <a:spcBef>
                <a:spcPts val="0"/>
              </a:spcBef>
              <a:spcAft>
                <a:spcPts val="438"/>
              </a:spcAft>
              <a:buSzPct val="75000"/>
              <a:defRPr/>
            </a:pPr>
            <a:r>
              <a:rPr lang="en-GB" sz="1050" dirty="0">
                <a:solidFill>
                  <a:srgbClr val="646464"/>
                </a:solidFill>
                <a:latin typeface="Arial"/>
                <a:ea typeface="+mn-ea"/>
              </a:rPr>
              <a:t>ey.com</a:t>
            </a:r>
            <a:endParaRPr lang="en-GB" sz="900" dirty="0">
              <a:solidFill>
                <a:srgbClr val="646464"/>
              </a:solidFill>
              <a:latin typeface="Arial"/>
              <a:ea typeface="+mn-ea"/>
            </a:endParaRPr>
          </a:p>
        </p:txBody>
      </p:sp>
    </p:spTree>
    <p:extLst>
      <p:ext uri="{BB962C8B-B14F-4D97-AF65-F5344CB8AC3E}">
        <p14:creationId xmlns:p14="http://schemas.microsoft.com/office/powerpoint/2010/main" val="88513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90600"/>
          </a:xfrm>
        </p:spPr>
        <p:txBody>
          <a:bodyPr/>
          <a:lstStyle/>
          <a:p>
            <a:r>
              <a:rPr lang="en-GB"/>
              <a:t>Click to edit Master title style</a:t>
            </a:r>
            <a:endParaRPr lang="en-US"/>
          </a:p>
        </p:txBody>
      </p:sp>
      <p:sp>
        <p:nvSpPr>
          <p:cNvPr id="3" name="Table Placeholder 2"/>
          <p:cNvSpPr>
            <a:spLocks noGrp="1"/>
          </p:cNvSpPr>
          <p:nvPr>
            <p:ph type="tbl" idx="1"/>
          </p:nvPr>
        </p:nvSpPr>
        <p:spPr>
          <a:xfrm>
            <a:off x="914400" y="1524000"/>
            <a:ext cx="10363200" cy="4953000"/>
          </a:xfrm>
        </p:spPr>
        <p:txBody>
          <a:bodyPr/>
          <a:lstStyle/>
          <a:p>
            <a:pPr lvl="0"/>
            <a:endParaRPr lang="en-US" noProof="0" dirty="0"/>
          </a:p>
        </p:txBody>
      </p:sp>
    </p:spTree>
    <p:extLst>
      <p:ext uri="{BB962C8B-B14F-4D97-AF65-F5344CB8AC3E}">
        <p14:creationId xmlns:p14="http://schemas.microsoft.com/office/powerpoint/2010/main" val="4165184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13" y="2"/>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07" y="2057113"/>
            <a:ext cx="10363108" cy="914112"/>
          </a:xfrm>
        </p:spPr>
        <p:txBody>
          <a:bodyPr anchor="t"/>
          <a:lstStyle>
            <a:lvl1pPr>
              <a:defRPr sz="4429">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6" y="2971225"/>
            <a:ext cx="10348623" cy="1751929"/>
          </a:xfrm>
        </p:spPr>
        <p:txBody>
          <a:bodyPr/>
          <a:lstStyle>
            <a:lvl1pPr marL="0" indent="0" eaLnBrk="0" hangingPunct="0">
              <a:buFontTx/>
              <a:buNone/>
              <a:defRPr sz="2214" b="1" i="1">
                <a:solidFill>
                  <a:srgbClr val="701471"/>
                </a:solidFill>
                <a:ea typeface="ＭＳ Ｐゴシック" pitchFamily="34" charset="-128"/>
              </a:defRPr>
            </a:lvl1pPr>
          </a:lstStyle>
          <a:p>
            <a:r>
              <a:rPr lang="en-GB"/>
              <a:t>Click to edit Master subtitle style</a:t>
            </a:r>
          </a:p>
        </p:txBody>
      </p:sp>
      <p:sp>
        <p:nvSpPr>
          <p:cNvPr id="2" name="Rectangle 1"/>
          <p:cNvSpPr/>
          <p:nvPr userDrawn="1"/>
        </p:nvSpPr>
        <p:spPr bwMode="auto">
          <a:xfrm>
            <a:off x="914446" y="5028336"/>
            <a:ext cx="5272346" cy="8854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4257342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46" y="-31737"/>
            <a:ext cx="10971532" cy="1143000"/>
          </a:xfrm>
          <a:prstGeom prst="rect">
            <a:avLst/>
          </a:prstGeom>
          <a:noFill/>
          <a:ln w="9525">
            <a:noFill/>
            <a:miter lim="800000"/>
            <a:headEnd/>
            <a:tailEnd/>
          </a:ln>
          <a:effectLst/>
        </p:spPr>
        <p:txBody>
          <a:bodyPr vert="horz" wrap="square" lIns="112133" tIns="56067" rIns="112133" bIns="56067" numCol="1" anchor="ctr" anchorCtr="0" compatLnSpc="1">
            <a:prstTxWarp prst="textNoShape">
              <a:avLst/>
            </a:prstTxWarp>
          </a:bodyPr>
          <a:lstStyle/>
          <a:p>
            <a:pPr lvl="0"/>
            <a:r>
              <a:rPr lang="en-GB"/>
              <a:t>Click to edit Master title style</a:t>
            </a:r>
          </a:p>
        </p:txBody>
      </p:sp>
      <p:sp>
        <p:nvSpPr>
          <p:cNvPr id="5" name="Content Placeholder 4"/>
          <p:cNvSpPr>
            <a:spLocks noGrp="1" noChangeArrowheads="1"/>
          </p:cNvSpPr>
          <p:nvPr>
            <p:ph idx="1"/>
          </p:nvPr>
        </p:nvSpPr>
        <p:spPr bwMode="auto">
          <a:xfrm>
            <a:off x="610246" y="1143617"/>
            <a:ext cx="10971532" cy="4048005"/>
          </a:xfrm>
          <a:prstGeom prst="rect">
            <a:avLst/>
          </a:prstGeom>
          <a:noFill/>
          <a:ln w="9525">
            <a:noFill/>
            <a:miter lim="800000"/>
            <a:headEnd/>
            <a:tailEnd/>
          </a:ln>
          <a:effectLst/>
        </p:spPr>
        <p:txBody>
          <a:bodyPr vert="horz" wrap="square" lIns="112133" tIns="56067" rIns="112133" bIns="560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4128347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8" y="4406462"/>
            <a:ext cx="10363109" cy="1361811"/>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963338" y="2906445"/>
            <a:ext cx="10363109" cy="1500008"/>
          </a:xfrm>
        </p:spPr>
        <p:txBody>
          <a:bodyPr anchor="b"/>
          <a:lstStyle>
            <a:lvl1pPr marL="0" indent="0">
              <a:buNone/>
              <a:defRPr sz="1786"/>
            </a:lvl1pPr>
            <a:lvl2pPr marL="400499" indent="0">
              <a:buNone/>
              <a:defRPr sz="1571"/>
            </a:lvl2pPr>
            <a:lvl3pPr marL="800998" indent="0">
              <a:buNone/>
              <a:defRPr sz="1429"/>
            </a:lvl3pPr>
            <a:lvl4pPr marL="1201497" indent="0">
              <a:buNone/>
              <a:defRPr sz="1214"/>
            </a:lvl4pPr>
            <a:lvl5pPr marL="1601995" indent="0">
              <a:buNone/>
              <a:defRPr sz="1214"/>
            </a:lvl5pPr>
            <a:lvl6pPr marL="2002495" indent="0">
              <a:buNone/>
              <a:defRPr sz="1214"/>
            </a:lvl6pPr>
            <a:lvl7pPr marL="2402992" indent="0">
              <a:buNone/>
              <a:defRPr sz="1214"/>
            </a:lvl7pPr>
            <a:lvl8pPr marL="2803490" indent="0">
              <a:buNone/>
              <a:defRPr sz="1214"/>
            </a:lvl8pPr>
            <a:lvl9pPr marL="3203987" indent="0">
              <a:buNone/>
              <a:defRPr sz="1214"/>
            </a:lvl9pPr>
          </a:lstStyle>
          <a:p>
            <a:pPr lvl="0"/>
            <a:r>
              <a:rPr lang="en-US"/>
              <a:t>Click to edit Master text styles</a:t>
            </a:r>
          </a:p>
        </p:txBody>
      </p:sp>
    </p:spTree>
    <p:extLst>
      <p:ext uri="{BB962C8B-B14F-4D97-AF65-F5344CB8AC3E}">
        <p14:creationId xmlns:p14="http://schemas.microsoft.com/office/powerpoint/2010/main" val="545633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36" y="1600785"/>
            <a:ext cx="5397943" cy="4048005"/>
          </a:xfrm>
        </p:spPr>
        <p:txBody>
          <a:bodyPr/>
          <a:lstStyle>
            <a:lvl1pPr>
              <a:defRPr sz="1214"/>
            </a:lvl1pPr>
            <a:lvl2pPr>
              <a:defRPr sz="1214"/>
            </a:lvl2pPr>
            <a:lvl3pPr>
              <a:defRPr sz="1214"/>
            </a:lvl3pPr>
            <a:lvl4pPr>
              <a:defRPr sz="1214"/>
            </a:lvl4pPr>
            <a:lvl5pPr>
              <a:defRPr sz="1214"/>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25" y="1600785"/>
            <a:ext cx="5399753" cy="4048005"/>
          </a:xfrm>
        </p:spPr>
        <p:txBody>
          <a:bodyPr/>
          <a:lstStyle>
            <a:lvl1pPr>
              <a:defRPr sz="1214"/>
            </a:lvl1pPr>
            <a:lvl2pPr>
              <a:defRPr sz="1214"/>
            </a:lvl2pPr>
            <a:lvl3pPr>
              <a:defRPr sz="1214"/>
            </a:lvl3pPr>
            <a:lvl4pPr>
              <a:defRPr sz="1214"/>
            </a:lvl4pPr>
            <a:lvl5pPr>
              <a:defRPr sz="1214"/>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1101217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5" y="1534566"/>
            <a:ext cx="5387077" cy="640599"/>
          </a:xfrm>
        </p:spPr>
        <p:txBody>
          <a:bodyPr anchor="b"/>
          <a:lstStyle>
            <a:lvl1pPr marL="0" indent="0">
              <a:buNone/>
              <a:defRPr sz="2071" b="1"/>
            </a:lvl1pPr>
            <a:lvl2pPr marL="400499" indent="0">
              <a:buNone/>
              <a:defRPr sz="1786" b="1"/>
            </a:lvl2pPr>
            <a:lvl3pPr marL="800998" indent="0">
              <a:buNone/>
              <a:defRPr sz="1571" b="1"/>
            </a:lvl3pPr>
            <a:lvl4pPr marL="1201497" indent="0">
              <a:buNone/>
              <a:defRPr sz="1429" b="1"/>
            </a:lvl4pPr>
            <a:lvl5pPr marL="1601995" indent="0">
              <a:buNone/>
              <a:defRPr sz="1429" b="1"/>
            </a:lvl5pPr>
            <a:lvl6pPr marL="2002495" indent="0">
              <a:buNone/>
              <a:defRPr sz="1429" b="1"/>
            </a:lvl6pPr>
            <a:lvl7pPr marL="2402992" indent="0">
              <a:buNone/>
              <a:defRPr sz="1429" b="1"/>
            </a:lvl7pPr>
            <a:lvl8pPr marL="2803490" indent="0">
              <a:buNone/>
              <a:defRPr sz="1429" b="1"/>
            </a:lvl8pPr>
            <a:lvl9pPr marL="3203987" indent="0">
              <a:buNone/>
              <a:defRPr sz="1429" b="1"/>
            </a:lvl9pPr>
          </a:lstStyle>
          <a:p>
            <a:pPr lvl="0"/>
            <a:r>
              <a:rPr lang="en-US"/>
              <a:t>Click to edit Master text styles</a:t>
            </a:r>
          </a:p>
        </p:txBody>
      </p:sp>
      <p:sp>
        <p:nvSpPr>
          <p:cNvPr id="4" name="Content Placeholder 3"/>
          <p:cNvSpPr>
            <a:spLocks noGrp="1"/>
          </p:cNvSpPr>
          <p:nvPr>
            <p:ph sz="half" idx="2"/>
          </p:nvPr>
        </p:nvSpPr>
        <p:spPr>
          <a:xfrm>
            <a:off x="610235" y="2175164"/>
            <a:ext cx="5387077" cy="3951555"/>
          </a:xfrm>
        </p:spPr>
        <p:txBody>
          <a:bodyPr/>
          <a:lstStyle>
            <a:lvl1pPr>
              <a:defRPr sz="2071"/>
            </a:lvl1pPr>
            <a:lvl2pPr>
              <a:defRPr sz="1786"/>
            </a:lvl2pPr>
            <a:lvl3pPr>
              <a:defRPr sz="1571"/>
            </a:lvl3pPr>
            <a:lvl4pPr>
              <a:defRPr sz="1429"/>
            </a:lvl4pPr>
            <a:lvl5pPr>
              <a:defRPr sz="1429"/>
            </a:lvl5pPr>
            <a:lvl6pPr>
              <a:defRPr sz="1429"/>
            </a:lvl6pPr>
            <a:lvl7pPr>
              <a:defRPr sz="1429"/>
            </a:lvl7pPr>
            <a:lvl8pPr>
              <a:defRPr sz="1429"/>
            </a:lvl8pPr>
            <a:lvl9pPr>
              <a:defRPr sz="14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7" y="1534566"/>
            <a:ext cx="5388889" cy="640599"/>
          </a:xfrm>
        </p:spPr>
        <p:txBody>
          <a:bodyPr anchor="b"/>
          <a:lstStyle>
            <a:lvl1pPr marL="0" indent="0">
              <a:buNone/>
              <a:defRPr sz="2071" b="1"/>
            </a:lvl1pPr>
            <a:lvl2pPr marL="400499" indent="0">
              <a:buNone/>
              <a:defRPr sz="1786" b="1"/>
            </a:lvl2pPr>
            <a:lvl3pPr marL="800998" indent="0">
              <a:buNone/>
              <a:defRPr sz="1571" b="1"/>
            </a:lvl3pPr>
            <a:lvl4pPr marL="1201497" indent="0">
              <a:buNone/>
              <a:defRPr sz="1429" b="1"/>
            </a:lvl4pPr>
            <a:lvl5pPr marL="1601995" indent="0">
              <a:buNone/>
              <a:defRPr sz="1429" b="1"/>
            </a:lvl5pPr>
            <a:lvl6pPr marL="2002495" indent="0">
              <a:buNone/>
              <a:defRPr sz="1429" b="1"/>
            </a:lvl6pPr>
            <a:lvl7pPr marL="2402992" indent="0">
              <a:buNone/>
              <a:defRPr sz="1429" b="1"/>
            </a:lvl7pPr>
            <a:lvl8pPr marL="2803490" indent="0">
              <a:buNone/>
              <a:defRPr sz="1429" b="1"/>
            </a:lvl8pPr>
            <a:lvl9pPr marL="3203987" indent="0">
              <a:buNone/>
              <a:defRPr sz="1429" b="1"/>
            </a:lvl9pPr>
          </a:lstStyle>
          <a:p>
            <a:pPr lvl="0"/>
            <a:r>
              <a:rPr lang="en-US"/>
              <a:t>Click to edit Master text styles</a:t>
            </a:r>
          </a:p>
        </p:txBody>
      </p:sp>
      <p:sp>
        <p:nvSpPr>
          <p:cNvPr id="6" name="Content Placeholder 5"/>
          <p:cNvSpPr>
            <a:spLocks noGrp="1"/>
          </p:cNvSpPr>
          <p:nvPr>
            <p:ph sz="quarter" idx="4"/>
          </p:nvPr>
        </p:nvSpPr>
        <p:spPr>
          <a:xfrm>
            <a:off x="6192877" y="2175164"/>
            <a:ext cx="5388889" cy="3951555"/>
          </a:xfrm>
        </p:spPr>
        <p:txBody>
          <a:bodyPr/>
          <a:lstStyle>
            <a:lvl1pPr>
              <a:defRPr sz="2071"/>
            </a:lvl1pPr>
            <a:lvl2pPr>
              <a:defRPr sz="1786"/>
            </a:lvl2pPr>
            <a:lvl3pPr>
              <a:defRPr sz="1571"/>
            </a:lvl3pPr>
            <a:lvl4pPr>
              <a:defRPr sz="1429"/>
            </a:lvl4pPr>
            <a:lvl5pPr>
              <a:defRPr sz="1429"/>
            </a:lvl5pPr>
            <a:lvl6pPr>
              <a:defRPr sz="1429"/>
            </a:lvl6pPr>
            <a:lvl7pPr>
              <a:defRPr sz="1429"/>
            </a:lvl7pPr>
            <a:lvl8pPr>
              <a:defRPr sz="1429"/>
            </a:lvl8pPr>
            <a:lvl9pPr>
              <a:defRPr sz="14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3691446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Rectangle 4"/>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1036024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3719430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3519"/>
            <a:ext cx="4010883" cy="1161715"/>
          </a:xfrm>
        </p:spPr>
        <p:txBody>
          <a:bodyPr anchor="b"/>
          <a:lstStyle>
            <a:lvl1pPr algn="l">
              <a:defRPr sz="1786" b="1"/>
            </a:lvl1pPr>
          </a:lstStyle>
          <a:p>
            <a:r>
              <a:rPr lang="en-US"/>
              <a:t>Click to edit Master title style</a:t>
            </a:r>
            <a:endParaRPr lang="en-GB"/>
          </a:p>
        </p:txBody>
      </p:sp>
      <p:sp>
        <p:nvSpPr>
          <p:cNvPr id="3" name="Content Placeholder 2"/>
          <p:cNvSpPr>
            <a:spLocks noGrp="1"/>
          </p:cNvSpPr>
          <p:nvPr>
            <p:ph idx="1"/>
          </p:nvPr>
        </p:nvSpPr>
        <p:spPr>
          <a:xfrm>
            <a:off x="4765992" y="273515"/>
            <a:ext cx="6815785" cy="5853196"/>
          </a:xfrm>
        </p:spPr>
        <p:txBody>
          <a:bodyPr/>
          <a:lstStyle>
            <a:lvl1pPr>
              <a:defRPr sz="2786"/>
            </a:lvl1pPr>
            <a:lvl2pPr>
              <a:defRPr sz="2500"/>
            </a:lvl2pPr>
            <a:lvl3pPr>
              <a:defRPr sz="2071"/>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28"/>
            <a:ext cx="4010883" cy="4691482"/>
          </a:xfrm>
        </p:spPr>
        <p:txBody>
          <a:bodyPr/>
          <a:lstStyle>
            <a:lvl1pPr marL="0" indent="0">
              <a:buNone/>
              <a:defRPr sz="1214"/>
            </a:lvl1pPr>
            <a:lvl2pPr marL="400499" indent="0">
              <a:buNone/>
              <a:defRPr sz="1071"/>
            </a:lvl2pPr>
            <a:lvl3pPr marL="800998" indent="0">
              <a:buNone/>
              <a:defRPr sz="929"/>
            </a:lvl3pPr>
            <a:lvl4pPr marL="1201497" indent="0">
              <a:buNone/>
              <a:defRPr sz="786"/>
            </a:lvl4pPr>
            <a:lvl5pPr marL="1601995" indent="0">
              <a:buNone/>
              <a:defRPr sz="786"/>
            </a:lvl5pPr>
            <a:lvl6pPr marL="2002495" indent="0">
              <a:buNone/>
              <a:defRPr sz="786"/>
            </a:lvl6pPr>
            <a:lvl7pPr marL="2402992" indent="0">
              <a:buNone/>
              <a:defRPr sz="786"/>
            </a:lvl7pPr>
            <a:lvl8pPr marL="2803490" indent="0">
              <a:buNone/>
              <a:defRPr sz="786"/>
            </a:lvl8pPr>
            <a:lvl9pPr marL="3203987" indent="0">
              <a:buNone/>
              <a:defRPr sz="786"/>
            </a:lvl9pPr>
          </a:lstStyle>
          <a:p>
            <a:pPr lvl="0"/>
            <a:r>
              <a:rPr lang="en-US"/>
              <a:t>Click to edit Master text styles</a:t>
            </a:r>
          </a:p>
        </p:txBody>
      </p:sp>
    </p:spTree>
    <p:extLst>
      <p:ext uri="{BB962C8B-B14F-4D97-AF65-F5344CB8AC3E}">
        <p14:creationId xmlns:p14="http://schemas.microsoft.com/office/powerpoint/2010/main" val="195060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362" name="think-cell Slide" r:id="rId5" imgW="360" imgH="360" progId="TCLayout.ActiveDocument.1">
                  <p:embed/>
                </p:oleObj>
              </mc:Choice>
              <mc:Fallback>
                <p:oleObj name="think-cell Slide" r:id="rId5" imgW="360" imgH="360" progId="TCLayout.ActiveDocument.1">
                  <p:embed/>
                  <p:pic>
                    <p:nvPicPr>
                      <p:cNvPr id="3"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840157BC-9FCB-41A1-ACF3-DDDDEE1C0B8D}" type="slidenum">
              <a:rPr lang="en-IE"/>
              <a:pPr>
                <a:defRPr/>
              </a:pPr>
              <a:t>‹#›</a:t>
            </a:fld>
            <a:endParaRPr lang="en-IE" dirty="0"/>
          </a:p>
        </p:txBody>
      </p:sp>
    </p:spTree>
    <p:extLst>
      <p:ext uri="{BB962C8B-B14F-4D97-AF65-F5344CB8AC3E}">
        <p14:creationId xmlns:p14="http://schemas.microsoft.com/office/powerpoint/2010/main" val="2276896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5" y="4800898"/>
            <a:ext cx="7315561" cy="565741"/>
          </a:xfrm>
        </p:spPr>
        <p:txBody>
          <a:bodyPr anchor="b"/>
          <a:lstStyle>
            <a:lvl1pPr algn="l">
              <a:defRPr sz="1786" b="1"/>
            </a:lvl1pPr>
          </a:lstStyle>
          <a:p>
            <a:r>
              <a:rPr lang="en-US"/>
              <a:t>Click to edit Master title style</a:t>
            </a:r>
            <a:endParaRPr lang="en-GB"/>
          </a:p>
        </p:txBody>
      </p:sp>
      <p:sp>
        <p:nvSpPr>
          <p:cNvPr id="3" name="Picture Placeholder 2"/>
          <p:cNvSpPr>
            <a:spLocks noGrp="1"/>
          </p:cNvSpPr>
          <p:nvPr>
            <p:ph type="pic" idx="1"/>
          </p:nvPr>
        </p:nvSpPr>
        <p:spPr>
          <a:xfrm>
            <a:off x="2390245" y="613247"/>
            <a:ext cx="7315561" cy="4114224"/>
          </a:xfrm>
        </p:spPr>
        <p:txBody>
          <a:bodyPr/>
          <a:lstStyle>
            <a:lvl1pPr marL="0" indent="0">
              <a:buNone/>
              <a:defRPr sz="2786"/>
            </a:lvl1pPr>
            <a:lvl2pPr marL="400499" indent="0">
              <a:buNone/>
              <a:defRPr sz="2500"/>
            </a:lvl2pPr>
            <a:lvl3pPr marL="800998" indent="0">
              <a:buNone/>
              <a:defRPr sz="2071"/>
            </a:lvl3pPr>
            <a:lvl4pPr marL="1201497" indent="0">
              <a:buNone/>
              <a:defRPr sz="1786"/>
            </a:lvl4pPr>
            <a:lvl5pPr marL="1601995" indent="0">
              <a:buNone/>
              <a:defRPr sz="1786"/>
            </a:lvl5pPr>
            <a:lvl6pPr marL="2002495" indent="0">
              <a:buNone/>
              <a:defRPr sz="1786"/>
            </a:lvl6pPr>
            <a:lvl7pPr marL="2402992" indent="0">
              <a:buNone/>
              <a:defRPr sz="1786"/>
            </a:lvl7pPr>
            <a:lvl8pPr marL="2803490" indent="0">
              <a:buNone/>
              <a:defRPr sz="1786"/>
            </a:lvl8pPr>
            <a:lvl9pPr marL="3203987" indent="0">
              <a:buNone/>
              <a:defRPr sz="1786"/>
            </a:lvl9pPr>
          </a:lstStyle>
          <a:p>
            <a:endParaRPr lang="en-GB" dirty="0"/>
          </a:p>
        </p:txBody>
      </p:sp>
      <p:sp>
        <p:nvSpPr>
          <p:cNvPr id="4" name="Text Placeholder 3"/>
          <p:cNvSpPr>
            <a:spLocks noGrp="1"/>
          </p:cNvSpPr>
          <p:nvPr>
            <p:ph type="body" sz="half" idx="2"/>
          </p:nvPr>
        </p:nvSpPr>
        <p:spPr>
          <a:xfrm>
            <a:off x="2390245" y="5366630"/>
            <a:ext cx="7315561" cy="806146"/>
          </a:xfrm>
        </p:spPr>
        <p:txBody>
          <a:bodyPr/>
          <a:lstStyle>
            <a:lvl1pPr marL="0" indent="0">
              <a:buNone/>
              <a:defRPr sz="1214"/>
            </a:lvl1pPr>
            <a:lvl2pPr marL="400499" indent="0">
              <a:buNone/>
              <a:defRPr sz="1071"/>
            </a:lvl2pPr>
            <a:lvl3pPr marL="800998" indent="0">
              <a:buNone/>
              <a:defRPr sz="929"/>
            </a:lvl3pPr>
            <a:lvl4pPr marL="1201497" indent="0">
              <a:buNone/>
              <a:defRPr sz="786"/>
            </a:lvl4pPr>
            <a:lvl5pPr marL="1601995" indent="0">
              <a:buNone/>
              <a:defRPr sz="786"/>
            </a:lvl5pPr>
            <a:lvl6pPr marL="2002495" indent="0">
              <a:buNone/>
              <a:defRPr sz="786"/>
            </a:lvl6pPr>
            <a:lvl7pPr marL="2402992" indent="0">
              <a:buNone/>
              <a:defRPr sz="786"/>
            </a:lvl7pPr>
            <a:lvl8pPr marL="2803490" indent="0">
              <a:buNone/>
              <a:defRPr sz="786"/>
            </a:lvl8pPr>
            <a:lvl9pPr marL="3203987" indent="0">
              <a:buNone/>
              <a:defRPr sz="786"/>
            </a:lvl9pPr>
          </a:lstStyle>
          <a:p>
            <a:pPr lvl="0"/>
            <a:r>
              <a:rPr lang="en-US"/>
              <a:t>Click to edit Master text styles</a:t>
            </a:r>
          </a:p>
        </p:txBody>
      </p:sp>
      <p:sp>
        <p:nvSpPr>
          <p:cNvPr id="7" name="Rectangle 6"/>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1036361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528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2" y="274955"/>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6" y="274955"/>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6518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3214"/>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19" y="1078312"/>
            <a:ext cx="11157084" cy="4179888"/>
          </a:xfrm>
          <a:prstGeom prst="rect">
            <a:avLst/>
          </a:prstGeom>
        </p:spPr>
        <p:txBody>
          <a:bodyPr/>
          <a:lstStyle>
            <a:lvl1pPr>
              <a:buNone/>
              <a:defRPr/>
            </a:lvl1pPr>
          </a:lstStyle>
          <a:p>
            <a:pPr lvl="0"/>
            <a:r>
              <a:rPr lang="en-US"/>
              <a:t>Click to edit Master text styles</a:t>
            </a:r>
          </a:p>
        </p:txBody>
      </p:sp>
      <p:sp>
        <p:nvSpPr>
          <p:cNvPr id="6" name="Rectangle 5"/>
          <p:cNvSpPr/>
          <p:nvPr userDrawn="1"/>
        </p:nvSpPr>
        <p:spPr bwMode="auto">
          <a:xfrm>
            <a:off x="10427850" y="40999"/>
            <a:ext cx="1730749" cy="51723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900" dirty="0"/>
          </a:p>
        </p:txBody>
      </p:sp>
    </p:spTree>
    <p:extLst>
      <p:ext uri="{BB962C8B-B14F-4D97-AF65-F5344CB8AC3E}">
        <p14:creationId xmlns:p14="http://schemas.microsoft.com/office/powerpoint/2010/main" val="18632435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67" y="4"/>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07" y="2057116"/>
            <a:ext cx="10363108" cy="914111"/>
          </a:xfrm>
        </p:spPr>
        <p:txBody>
          <a:bodyPr anchor="t"/>
          <a:lstStyle>
            <a:lvl1pPr>
              <a:defRPr sz="4148">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3"/>
            <a:ext cx="10348621" cy="1751929"/>
          </a:xfrm>
        </p:spPr>
        <p:txBody>
          <a:bodyPr/>
          <a:lstStyle>
            <a:lvl1pPr marL="0" indent="0" eaLnBrk="0" hangingPunct="0">
              <a:buFontTx/>
              <a:buNone/>
              <a:defRPr sz="2074"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1556187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vert="horz" wrap="square" lIns="79680" tIns="39840" rIns="79680" bIns="39840" numCol="1" anchor="ctr" anchorCtr="0" compatLnSpc="1">
            <a:prstTxWarp prst="textNoShape">
              <a:avLst/>
            </a:prstTxWarp>
          </a:bodyPr>
          <a:lstStyle/>
          <a:p>
            <a:pPr lvl="0"/>
            <a:r>
              <a:rPr lang="en-GB"/>
              <a:t>Click to edit Master title style</a:t>
            </a:r>
          </a:p>
        </p:txBody>
      </p:sp>
      <p:sp>
        <p:nvSpPr>
          <p:cNvPr id="5" name="Content Placeholder 4"/>
          <p:cNvSpPr>
            <a:spLocks noGrp="1" noChangeArrowheads="1"/>
          </p:cNvSpPr>
          <p:nvPr>
            <p:ph idx="1"/>
          </p:nvPr>
        </p:nvSpPr>
        <p:spPr bwMode="auto">
          <a:xfrm>
            <a:off x="610299" y="1143612"/>
            <a:ext cx="10971532" cy="4048005"/>
          </a:xfrm>
          <a:prstGeom prst="rect">
            <a:avLst/>
          </a:prstGeom>
          <a:noFill/>
          <a:ln w="9525">
            <a:noFill/>
            <a:miter lim="800000"/>
            <a:headEnd/>
            <a:tailEnd/>
          </a:ln>
          <a:effectLst/>
        </p:spPr>
        <p:txBody>
          <a:bodyPr vert="horz" wrap="square" lIns="79680" tIns="39840" rIns="79680" bIns="3984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160035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40" y="4406503"/>
            <a:ext cx="10363109" cy="1361811"/>
          </a:xfrm>
        </p:spPr>
        <p:txBody>
          <a:bodyPr anchor="t"/>
          <a:lstStyle>
            <a:lvl1pPr algn="l">
              <a:defRPr sz="3300"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791"/>
            </a:lvl1pPr>
            <a:lvl2pPr marL="375589" indent="0">
              <a:buNone/>
              <a:defRPr sz="1508"/>
            </a:lvl2pPr>
            <a:lvl3pPr marL="751206" indent="0">
              <a:buNone/>
              <a:defRPr sz="1320"/>
            </a:lvl3pPr>
            <a:lvl4pPr marL="1126811" indent="0">
              <a:buNone/>
              <a:defRPr sz="1131"/>
            </a:lvl4pPr>
            <a:lvl5pPr marL="1502416" indent="0">
              <a:buNone/>
              <a:defRPr sz="1131"/>
            </a:lvl5pPr>
            <a:lvl6pPr marL="1878024" indent="0">
              <a:buNone/>
              <a:defRPr sz="1131"/>
            </a:lvl6pPr>
            <a:lvl7pPr marL="2253628" indent="0">
              <a:buNone/>
              <a:defRPr sz="1131"/>
            </a:lvl7pPr>
            <a:lvl8pPr marL="2629237" indent="0">
              <a:buNone/>
              <a:defRPr sz="1131"/>
            </a:lvl8pPr>
            <a:lvl9pPr marL="3004842" indent="0">
              <a:buNone/>
              <a:defRPr sz="1131"/>
            </a:lvl9pPr>
          </a:lstStyle>
          <a:p>
            <a:pPr lvl="0"/>
            <a:r>
              <a:rPr lang="en-US"/>
              <a:t>Click to edit Master text styles</a:t>
            </a:r>
          </a:p>
        </p:txBody>
      </p:sp>
    </p:spTree>
    <p:extLst>
      <p:ext uri="{BB962C8B-B14F-4D97-AF65-F5344CB8AC3E}">
        <p14:creationId xmlns:p14="http://schemas.microsoft.com/office/powerpoint/2010/main" val="1945460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3"/>
            <a:ext cx="539794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3"/>
            <a:ext cx="5399753" cy="4048005"/>
          </a:xfrm>
        </p:spPr>
        <p:txBody>
          <a:bodyPr/>
          <a:lstStyle>
            <a:lvl1pPr>
              <a:defRPr sz="1131"/>
            </a:lvl1pPr>
            <a:lvl2pPr>
              <a:defRPr sz="1131"/>
            </a:lvl2pPr>
            <a:lvl3pPr>
              <a:defRPr sz="1131"/>
            </a:lvl3pPr>
            <a:lvl4pPr>
              <a:defRPr sz="1131"/>
            </a:lvl4pPr>
            <a:lvl5pPr>
              <a:defRPr sz="1131"/>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54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39" y="1534560"/>
            <a:ext cx="538707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4" name="Content Placeholder 3"/>
          <p:cNvSpPr>
            <a:spLocks noGrp="1"/>
          </p:cNvSpPr>
          <p:nvPr>
            <p:ph sz="half" idx="2"/>
          </p:nvPr>
        </p:nvSpPr>
        <p:spPr>
          <a:xfrm>
            <a:off x="610239" y="2175207"/>
            <a:ext cx="538707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78" y="1534560"/>
            <a:ext cx="5388889" cy="640599"/>
          </a:xfrm>
        </p:spPr>
        <p:txBody>
          <a:bodyPr anchor="b"/>
          <a:lstStyle>
            <a:lvl1pPr marL="0" indent="0">
              <a:buNone/>
              <a:defRPr sz="1980" b="1"/>
            </a:lvl1pPr>
            <a:lvl2pPr marL="375589" indent="0">
              <a:buNone/>
              <a:defRPr sz="1791" b="1"/>
            </a:lvl2pPr>
            <a:lvl3pPr marL="751206" indent="0">
              <a:buNone/>
              <a:defRPr sz="1508" b="1"/>
            </a:lvl3pPr>
            <a:lvl4pPr marL="1126811" indent="0">
              <a:buNone/>
              <a:defRPr sz="1320" b="1"/>
            </a:lvl4pPr>
            <a:lvl5pPr marL="1502416" indent="0">
              <a:buNone/>
              <a:defRPr sz="1320" b="1"/>
            </a:lvl5pPr>
            <a:lvl6pPr marL="1878024" indent="0">
              <a:buNone/>
              <a:defRPr sz="1320" b="1"/>
            </a:lvl6pPr>
            <a:lvl7pPr marL="2253628" indent="0">
              <a:buNone/>
              <a:defRPr sz="1320" b="1"/>
            </a:lvl7pPr>
            <a:lvl8pPr marL="2629237" indent="0">
              <a:buNone/>
              <a:defRPr sz="1320" b="1"/>
            </a:lvl8pPr>
            <a:lvl9pPr marL="3004842"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92878" y="2175207"/>
            <a:ext cx="5388889" cy="3951555"/>
          </a:xfrm>
        </p:spPr>
        <p:txBody>
          <a:bodyPr/>
          <a:lstStyle>
            <a:lvl1pPr>
              <a:defRPr sz="1980"/>
            </a:lvl1pPr>
            <a:lvl2pPr>
              <a:defRPr sz="1791"/>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8524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686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386"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10235" y="273561"/>
            <a:ext cx="4010883" cy="1161714"/>
          </a:xfrm>
        </p:spPr>
        <p:txBody>
          <a:bodyPr anchor="b"/>
          <a:lstStyle>
            <a:lvl1pPr algn="l">
              <a:defRPr sz="1791" b="1"/>
            </a:lvl1pPr>
          </a:lstStyle>
          <a:p>
            <a:r>
              <a:rPr lang="en-US"/>
              <a:t>Click to edit Master title style</a:t>
            </a:r>
            <a:endParaRPr lang="en-GB"/>
          </a:p>
        </p:txBody>
      </p:sp>
      <p:sp>
        <p:nvSpPr>
          <p:cNvPr id="3" name="Content Placeholder 2"/>
          <p:cNvSpPr>
            <a:spLocks noGrp="1"/>
          </p:cNvSpPr>
          <p:nvPr>
            <p:ph idx="1"/>
          </p:nvPr>
        </p:nvSpPr>
        <p:spPr>
          <a:xfrm>
            <a:off x="4765986" y="273516"/>
            <a:ext cx="6815785" cy="5853196"/>
          </a:xfrm>
        </p:spPr>
        <p:txBody>
          <a:bodyPr/>
          <a:lstStyle>
            <a:lvl1pPr>
              <a:defRPr sz="2640"/>
            </a:lvl1pPr>
            <a:lvl2pPr>
              <a:defRPr sz="2452"/>
            </a:lvl2pPr>
            <a:lvl3pPr>
              <a:defRPr sz="198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6672676A-05E1-4021-90B8-9D82FBCADC7F}" type="slidenum">
              <a:rPr lang="en-IE"/>
              <a:pPr>
                <a:defRPr/>
              </a:pPr>
              <a:t>‹#›</a:t>
            </a:fld>
            <a:endParaRPr lang="en-IE" dirty="0"/>
          </a:p>
        </p:txBody>
      </p:sp>
    </p:spTree>
    <p:extLst>
      <p:ext uri="{BB962C8B-B14F-4D97-AF65-F5344CB8AC3E}">
        <p14:creationId xmlns:p14="http://schemas.microsoft.com/office/powerpoint/2010/main" val="3790038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05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3561"/>
            <a:ext cx="4010883" cy="1161714"/>
          </a:xfrm>
        </p:spPr>
        <p:txBody>
          <a:bodyPr anchor="b"/>
          <a:lstStyle>
            <a:lvl1pPr algn="l">
              <a:defRPr sz="1791" b="1"/>
            </a:lvl1pPr>
          </a:lstStyle>
          <a:p>
            <a:r>
              <a:rPr lang="en-US"/>
              <a:t>Click to edit Master title style</a:t>
            </a:r>
            <a:endParaRPr lang="en-GB"/>
          </a:p>
        </p:txBody>
      </p:sp>
      <p:sp>
        <p:nvSpPr>
          <p:cNvPr id="3" name="Content Placeholder 2"/>
          <p:cNvSpPr>
            <a:spLocks noGrp="1"/>
          </p:cNvSpPr>
          <p:nvPr>
            <p:ph idx="1"/>
          </p:nvPr>
        </p:nvSpPr>
        <p:spPr>
          <a:xfrm>
            <a:off x="4765986" y="273516"/>
            <a:ext cx="6815785" cy="5853196"/>
          </a:xfrm>
        </p:spPr>
        <p:txBody>
          <a:bodyPr/>
          <a:lstStyle>
            <a:lvl1pPr>
              <a:defRPr sz="2640"/>
            </a:lvl1pPr>
            <a:lvl2pPr>
              <a:defRPr sz="2452"/>
            </a:lvl2pPr>
            <a:lvl3pPr>
              <a:defRPr sz="198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Tree>
    <p:extLst>
      <p:ext uri="{BB962C8B-B14F-4D97-AF65-F5344CB8AC3E}">
        <p14:creationId xmlns:p14="http://schemas.microsoft.com/office/powerpoint/2010/main" val="2232206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1" y="4800938"/>
            <a:ext cx="7315561" cy="565741"/>
          </a:xfrm>
        </p:spPr>
        <p:txBody>
          <a:bodyPr anchor="b"/>
          <a:lstStyle>
            <a:lvl1pPr algn="l">
              <a:defRPr sz="1791" b="1"/>
            </a:lvl1pPr>
          </a:lstStyle>
          <a:p>
            <a:r>
              <a:rPr lang="en-US"/>
              <a:t>Click to edit Master title style</a:t>
            </a:r>
            <a:endParaRPr lang="en-GB"/>
          </a:p>
        </p:txBody>
      </p:sp>
      <p:sp>
        <p:nvSpPr>
          <p:cNvPr id="3" name="Picture Placeholder 2"/>
          <p:cNvSpPr>
            <a:spLocks noGrp="1"/>
          </p:cNvSpPr>
          <p:nvPr>
            <p:ph type="pic" idx="1"/>
          </p:nvPr>
        </p:nvSpPr>
        <p:spPr>
          <a:xfrm>
            <a:off x="2390241" y="613247"/>
            <a:ext cx="7315561" cy="4114224"/>
          </a:xfrm>
        </p:spPr>
        <p:txBody>
          <a:bodyPr/>
          <a:lstStyle>
            <a:lvl1pPr marL="0" indent="0">
              <a:buNone/>
              <a:defRPr sz="2640"/>
            </a:lvl1pPr>
            <a:lvl2pPr marL="375589" indent="0">
              <a:buNone/>
              <a:defRPr sz="2452"/>
            </a:lvl2pPr>
            <a:lvl3pPr marL="751206" indent="0">
              <a:buNone/>
              <a:defRPr sz="1980"/>
            </a:lvl3pPr>
            <a:lvl4pPr marL="1126811" indent="0">
              <a:buNone/>
              <a:defRPr sz="1791"/>
            </a:lvl4pPr>
            <a:lvl5pPr marL="1502416" indent="0">
              <a:buNone/>
              <a:defRPr sz="1791"/>
            </a:lvl5pPr>
            <a:lvl6pPr marL="1878024" indent="0">
              <a:buNone/>
              <a:defRPr sz="1791"/>
            </a:lvl6pPr>
            <a:lvl7pPr marL="2253628" indent="0">
              <a:buNone/>
              <a:defRPr sz="1791"/>
            </a:lvl7pPr>
            <a:lvl8pPr marL="2629237" indent="0">
              <a:buNone/>
              <a:defRPr sz="1791"/>
            </a:lvl8pPr>
            <a:lvl9pPr marL="3004842" indent="0">
              <a:buNone/>
              <a:defRPr sz="1791"/>
            </a:lvl9pPr>
          </a:lstStyle>
          <a:p>
            <a:endParaRPr lang="en-GB" dirty="0"/>
          </a:p>
        </p:txBody>
      </p:sp>
      <p:sp>
        <p:nvSpPr>
          <p:cNvPr id="4" name="Text Placeholder 3"/>
          <p:cNvSpPr>
            <a:spLocks noGrp="1"/>
          </p:cNvSpPr>
          <p:nvPr>
            <p:ph type="body" sz="half" idx="2"/>
          </p:nvPr>
        </p:nvSpPr>
        <p:spPr>
          <a:xfrm>
            <a:off x="2390241" y="5366631"/>
            <a:ext cx="7315561" cy="806146"/>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Tree>
    <p:extLst>
      <p:ext uri="{BB962C8B-B14F-4D97-AF65-F5344CB8AC3E}">
        <p14:creationId xmlns:p14="http://schemas.microsoft.com/office/powerpoint/2010/main" val="354101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9386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6" y="275002"/>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2"/>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04660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2923"/>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76" y="1078315"/>
            <a:ext cx="11157085" cy="4179889"/>
          </a:xfrm>
          <a:prstGeom prst="rect">
            <a:avLst/>
          </a:prstGeo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1180211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5" y="6245225"/>
            <a:ext cx="2844801" cy="476250"/>
          </a:xfrm>
          <a:prstGeom prst="rect">
            <a:avLst/>
          </a:prstGeom>
          <a:ln/>
        </p:spPr>
        <p:txBody>
          <a:bodyPr lIns="90881" tIns="45434" rIns="90881" bIns="45434"/>
          <a:lstStyle>
            <a:lvl1pPr>
              <a:defRPr/>
            </a:lvl1pPr>
          </a:lstStyle>
          <a:p>
            <a:pPr defTabSz="856963" eaLnBrk="1" fontAlgn="auto" hangingPunct="1">
              <a:spcBef>
                <a:spcPts val="0"/>
              </a:spcBef>
              <a:spcAft>
                <a:spcPts val="0"/>
              </a:spcAft>
              <a:defRPr/>
            </a:pPr>
            <a:endParaRPr lang="en-GB" sz="1791" dirty="0">
              <a:solidFill>
                <a:prstClr val="black"/>
              </a:solidFill>
              <a:latin typeface="Arial"/>
              <a:ea typeface="ＭＳ Ｐゴシック" pitchFamily="34" charset="-128"/>
            </a:endParaRPr>
          </a:p>
        </p:txBody>
      </p:sp>
      <p:sp>
        <p:nvSpPr>
          <p:cNvPr id="6" name="Footer Placeholder 5"/>
          <p:cNvSpPr>
            <a:spLocks noGrp="1" noChangeArrowheads="1"/>
          </p:cNvSpPr>
          <p:nvPr>
            <p:ph type="ftr" sz="quarter" idx="11"/>
          </p:nvPr>
        </p:nvSpPr>
        <p:spPr>
          <a:xfrm>
            <a:off x="4165605" y="6245225"/>
            <a:ext cx="3860800" cy="476250"/>
          </a:xfrm>
          <a:prstGeom prst="rect">
            <a:avLst/>
          </a:prstGeom>
          <a:ln/>
        </p:spPr>
        <p:txBody>
          <a:bodyPr lIns="90881" tIns="45434" rIns="90881" bIns="45434"/>
          <a:lstStyle>
            <a:lvl1pPr>
              <a:defRPr/>
            </a:lvl1pPr>
          </a:lstStyle>
          <a:p>
            <a:pPr defTabSz="856963" eaLnBrk="1" fontAlgn="auto" hangingPunct="1">
              <a:spcBef>
                <a:spcPts val="0"/>
              </a:spcBef>
              <a:spcAft>
                <a:spcPts val="0"/>
              </a:spcAft>
              <a:defRPr/>
            </a:pPr>
            <a:endParaRPr lang="en-GB" sz="1791" dirty="0">
              <a:solidFill>
                <a:prstClr val="black"/>
              </a:solidFill>
              <a:latin typeface="Arial"/>
              <a:ea typeface="ＭＳ Ｐゴシック"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30B953-DB9E-429E-A914-90D8BCF4254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098431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68" y="4"/>
            <a:ext cx="12191999" cy="6894573"/>
          </a:xfrm>
          <a:prstGeom prst="rect">
            <a:avLst/>
          </a:prstGeom>
          <a:noFill/>
          <a:ln w="9525">
            <a:noFill/>
            <a:miter lim="800000"/>
            <a:headEnd/>
            <a:tailEnd/>
          </a:ln>
        </p:spPr>
      </p:pic>
      <p:sp>
        <p:nvSpPr>
          <p:cNvPr id="65539" name="Rectangle 3"/>
          <p:cNvSpPr>
            <a:spLocks noGrp="1" noChangeArrowheads="1"/>
          </p:cNvSpPr>
          <p:nvPr>
            <p:ph type="ctrTitle"/>
          </p:nvPr>
        </p:nvSpPr>
        <p:spPr>
          <a:xfrm>
            <a:off x="907209" y="2057116"/>
            <a:ext cx="10363108" cy="914111"/>
          </a:xfrm>
        </p:spPr>
        <p:txBody>
          <a:bodyPr anchor="t"/>
          <a:lstStyle>
            <a:lvl1pPr>
              <a:defRPr sz="3910">
                <a:solidFill>
                  <a:srgbClr val="701471"/>
                </a:solidFill>
              </a:defRPr>
            </a:lvl1pPr>
          </a:lstStyle>
          <a:p>
            <a:r>
              <a:rPr lang="en-GB"/>
              <a:t>Click to edit Master title style</a:t>
            </a:r>
          </a:p>
        </p:txBody>
      </p:sp>
      <p:sp>
        <p:nvSpPr>
          <p:cNvPr id="65540" name="Rectangle 4"/>
          <p:cNvSpPr>
            <a:spLocks noGrp="1" noChangeArrowheads="1"/>
          </p:cNvSpPr>
          <p:nvPr>
            <p:ph type="subTitle" idx="1"/>
          </p:nvPr>
        </p:nvSpPr>
        <p:spPr>
          <a:xfrm>
            <a:off x="914448" y="2971234"/>
            <a:ext cx="10348621" cy="1751929"/>
          </a:xfrm>
        </p:spPr>
        <p:txBody>
          <a:bodyPr/>
          <a:lstStyle>
            <a:lvl1pPr marL="0" indent="0" eaLnBrk="0" hangingPunct="0">
              <a:buFontTx/>
              <a:buNone/>
              <a:defRPr sz="1956" b="1" i="1">
                <a:solidFill>
                  <a:srgbClr val="701471"/>
                </a:solidFill>
                <a:ea typeface="ＭＳ Ｐゴシック" pitchFamily="34" charset="-128"/>
              </a:defRPr>
            </a:lvl1pPr>
          </a:lstStyle>
          <a:p>
            <a:r>
              <a:rPr lang="en-GB"/>
              <a:t>Click to edit Master subtitle style</a:t>
            </a:r>
          </a:p>
        </p:txBody>
      </p:sp>
    </p:spTree>
    <p:extLst>
      <p:ext uri="{BB962C8B-B14F-4D97-AF65-F5344CB8AC3E}">
        <p14:creationId xmlns:p14="http://schemas.microsoft.com/office/powerpoint/2010/main" val="2591112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vert="horz" wrap="square" lIns="79680" tIns="39840" rIns="79680" bIns="39840" numCol="1" anchor="ctr" anchorCtr="0" compatLnSpc="1">
            <a:prstTxWarp prst="textNoShape">
              <a:avLst/>
            </a:prstTxWarp>
          </a:bodyPr>
          <a:lstStyle/>
          <a:p>
            <a:pPr lvl="0"/>
            <a:r>
              <a:rPr lang="en-GB"/>
              <a:t>Click to edit Master title style</a:t>
            </a:r>
          </a:p>
        </p:txBody>
      </p:sp>
      <p:sp>
        <p:nvSpPr>
          <p:cNvPr id="5" name="Content Placeholder 4"/>
          <p:cNvSpPr>
            <a:spLocks noGrp="1" noChangeArrowheads="1"/>
          </p:cNvSpPr>
          <p:nvPr>
            <p:ph idx="1"/>
          </p:nvPr>
        </p:nvSpPr>
        <p:spPr bwMode="auto">
          <a:xfrm>
            <a:off x="610299" y="1143613"/>
            <a:ext cx="10971532" cy="4048005"/>
          </a:xfrm>
          <a:prstGeom prst="rect">
            <a:avLst/>
          </a:prstGeom>
          <a:noFill/>
          <a:ln w="9525">
            <a:noFill/>
            <a:miter lim="800000"/>
            <a:headEnd/>
            <a:tailEnd/>
          </a:ln>
          <a:effectLst/>
        </p:spPr>
        <p:txBody>
          <a:bodyPr vert="horz" wrap="square" lIns="79680" tIns="39840" rIns="79680" bIns="3984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35119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40" y="4406503"/>
            <a:ext cx="10363109" cy="1361811"/>
          </a:xfrm>
        </p:spPr>
        <p:txBody>
          <a:bodyPr anchor="t"/>
          <a:lstStyle>
            <a:lvl1pPr algn="l">
              <a:defRPr sz="3111" b="1" cap="all"/>
            </a:lvl1pPr>
          </a:lstStyle>
          <a:p>
            <a:r>
              <a:rPr lang="en-US"/>
              <a:t>Click to edit Master title style</a:t>
            </a:r>
            <a:endParaRPr lang="en-GB"/>
          </a:p>
        </p:txBody>
      </p:sp>
      <p:sp>
        <p:nvSpPr>
          <p:cNvPr id="3" name="Text Placeholder 2"/>
          <p:cNvSpPr>
            <a:spLocks noGrp="1"/>
          </p:cNvSpPr>
          <p:nvPr>
            <p:ph type="body" idx="1"/>
          </p:nvPr>
        </p:nvSpPr>
        <p:spPr>
          <a:xfrm>
            <a:off x="963340" y="2906445"/>
            <a:ext cx="10363109" cy="1500008"/>
          </a:xfrm>
        </p:spPr>
        <p:txBody>
          <a:bodyPr anchor="b"/>
          <a:lstStyle>
            <a:lvl1pPr marL="0" indent="0">
              <a:buNone/>
              <a:defRPr sz="1689"/>
            </a:lvl1pPr>
            <a:lvl2pPr marL="354086" indent="0">
              <a:buNone/>
              <a:defRPr sz="1422"/>
            </a:lvl2pPr>
            <a:lvl3pPr marL="708198" indent="0">
              <a:buNone/>
              <a:defRPr sz="1244"/>
            </a:lvl3pPr>
            <a:lvl4pPr marL="1062298" indent="0">
              <a:buNone/>
              <a:defRPr sz="1066"/>
            </a:lvl4pPr>
            <a:lvl5pPr marL="1416400" indent="0">
              <a:buNone/>
              <a:defRPr sz="1066"/>
            </a:lvl5pPr>
            <a:lvl6pPr marL="1770503" indent="0">
              <a:buNone/>
              <a:defRPr sz="1066"/>
            </a:lvl6pPr>
            <a:lvl7pPr marL="2124603" indent="0">
              <a:buNone/>
              <a:defRPr sz="1066"/>
            </a:lvl7pPr>
            <a:lvl8pPr marL="2478707" indent="0">
              <a:buNone/>
              <a:defRPr sz="1066"/>
            </a:lvl8pPr>
            <a:lvl9pPr marL="2832808" indent="0">
              <a:buNone/>
              <a:defRPr sz="1066"/>
            </a:lvl9pPr>
          </a:lstStyle>
          <a:p>
            <a:pPr lvl="0"/>
            <a:r>
              <a:rPr lang="en-US"/>
              <a:t>Click to edit Master text styles</a:t>
            </a:r>
          </a:p>
        </p:txBody>
      </p:sp>
    </p:spTree>
    <p:extLst>
      <p:ext uri="{BB962C8B-B14F-4D97-AF65-F5344CB8AC3E}">
        <p14:creationId xmlns:p14="http://schemas.microsoft.com/office/powerpoint/2010/main" val="24169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emplate landscape shadow_5_Page_5.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10" name="think-cell Slide" r:id="rId5" imgW="360" imgH="360" progId="TCLayout.ActiveDocument.1">
                  <p:embed/>
                </p:oleObj>
              </mc:Choice>
              <mc:Fallback>
                <p:oleObj name="think-cell Slide" r:id="rId5" imgW="360" imgH="360" progId="TCLayout.ActiveDocument.1">
                  <p:embed/>
                  <p:pic>
                    <p:nvPicPr>
                      <p:cNvPr id="6"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390241" y="4800938"/>
            <a:ext cx="7315561" cy="565741"/>
          </a:xfrm>
        </p:spPr>
        <p:txBody>
          <a:bodyPr anchor="b"/>
          <a:lstStyle>
            <a:lvl1pPr algn="l">
              <a:defRPr sz="1791" b="1"/>
            </a:lvl1pPr>
          </a:lstStyle>
          <a:p>
            <a:r>
              <a:rPr lang="en-US"/>
              <a:t>Click to edit Master title style</a:t>
            </a:r>
            <a:endParaRPr lang="en-GB"/>
          </a:p>
        </p:txBody>
      </p:sp>
      <p:sp>
        <p:nvSpPr>
          <p:cNvPr id="3" name="Picture Placeholder 2"/>
          <p:cNvSpPr>
            <a:spLocks noGrp="1"/>
          </p:cNvSpPr>
          <p:nvPr>
            <p:ph type="pic" idx="1"/>
          </p:nvPr>
        </p:nvSpPr>
        <p:spPr>
          <a:xfrm>
            <a:off x="2390241" y="613247"/>
            <a:ext cx="7315561" cy="4114224"/>
          </a:xfrm>
        </p:spPr>
        <p:txBody>
          <a:bodyPr/>
          <a:lstStyle>
            <a:lvl1pPr marL="0" indent="0">
              <a:buNone/>
              <a:defRPr sz="2640"/>
            </a:lvl1pPr>
            <a:lvl2pPr marL="375589" indent="0">
              <a:buNone/>
              <a:defRPr sz="2452"/>
            </a:lvl2pPr>
            <a:lvl3pPr marL="751206" indent="0">
              <a:buNone/>
              <a:defRPr sz="1980"/>
            </a:lvl3pPr>
            <a:lvl4pPr marL="1126811" indent="0">
              <a:buNone/>
              <a:defRPr sz="1791"/>
            </a:lvl4pPr>
            <a:lvl5pPr marL="1502416" indent="0">
              <a:buNone/>
              <a:defRPr sz="1791"/>
            </a:lvl5pPr>
            <a:lvl6pPr marL="1878024" indent="0">
              <a:buNone/>
              <a:defRPr sz="1791"/>
            </a:lvl6pPr>
            <a:lvl7pPr marL="2253628" indent="0">
              <a:buNone/>
              <a:defRPr sz="1791"/>
            </a:lvl7pPr>
            <a:lvl8pPr marL="2629237" indent="0">
              <a:buNone/>
              <a:defRPr sz="1791"/>
            </a:lvl8pPr>
            <a:lvl9pPr marL="3004842" indent="0">
              <a:buNone/>
              <a:defRPr sz="1791"/>
            </a:lvl9pPr>
          </a:lstStyle>
          <a:p>
            <a:pPr lvl="0"/>
            <a:endParaRPr lang="en-GB" noProof="0" dirty="0"/>
          </a:p>
        </p:txBody>
      </p:sp>
      <p:sp>
        <p:nvSpPr>
          <p:cNvPr id="4" name="Text Placeholder 3"/>
          <p:cNvSpPr>
            <a:spLocks noGrp="1"/>
          </p:cNvSpPr>
          <p:nvPr>
            <p:ph type="body" sz="half" idx="2"/>
          </p:nvPr>
        </p:nvSpPr>
        <p:spPr>
          <a:xfrm>
            <a:off x="2390241" y="5366631"/>
            <a:ext cx="7315561" cy="806146"/>
          </a:xfrm>
        </p:spPr>
        <p:txBody>
          <a:bodyPr/>
          <a:lstStyle>
            <a:lvl1pPr marL="0" indent="0">
              <a:buNone/>
              <a:defRPr sz="1131"/>
            </a:lvl1pPr>
            <a:lvl2pPr marL="375589" indent="0">
              <a:buNone/>
              <a:defRPr sz="1037"/>
            </a:lvl2pPr>
            <a:lvl3pPr marL="751206" indent="0">
              <a:buNone/>
              <a:defRPr sz="848"/>
            </a:lvl3pPr>
            <a:lvl4pPr marL="1126811" indent="0">
              <a:buNone/>
              <a:defRPr sz="754"/>
            </a:lvl4pPr>
            <a:lvl5pPr marL="1502416" indent="0">
              <a:buNone/>
              <a:defRPr sz="754"/>
            </a:lvl5pPr>
            <a:lvl6pPr marL="1878024" indent="0">
              <a:buNone/>
              <a:defRPr sz="754"/>
            </a:lvl6pPr>
            <a:lvl7pPr marL="2253628" indent="0">
              <a:buNone/>
              <a:defRPr sz="754"/>
            </a:lvl7pPr>
            <a:lvl8pPr marL="2629237" indent="0">
              <a:buNone/>
              <a:defRPr sz="754"/>
            </a:lvl8pPr>
            <a:lvl9pPr marL="3004842" indent="0">
              <a:buNone/>
              <a:defRPr sz="754"/>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lgn="r" defTabSz="914400" eaLnBrk="0" fontAlgn="base" hangingPunct="0">
              <a:spcBef>
                <a:spcPct val="0"/>
              </a:spcBef>
              <a:spcAft>
                <a:spcPct val="0"/>
              </a:spcAft>
              <a:defRPr sz="1026" smtClean="0">
                <a:solidFill>
                  <a:srgbClr val="000000">
                    <a:tint val="75000"/>
                  </a:srgbClr>
                </a:solidFill>
                <a:latin typeface="Arial" panose="020B0604020202020204" pitchFamily="34" charset="0"/>
                <a:ea typeface="MS PGothic" panose="020B0600070205080204" pitchFamily="34" charset="-128"/>
              </a:defRPr>
            </a:lvl1pPr>
          </a:lstStyle>
          <a:p>
            <a:pPr>
              <a:defRPr/>
            </a:pPr>
            <a:fld id="{D2E045CB-C504-44A0-BEFF-7EA220CE8328}" type="slidenum">
              <a:rPr lang="en-IE"/>
              <a:pPr>
                <a:defRPr/>
              </a:pPr>
              <a:t>‹#›</a:t>
            </a:fld>
            <a:endParaRPr lang="en-IE" dirty="0"/>
          </a:p>
        </p:txBody>
      </p:sp>
    </p:spTree>
    <p:extLst>
      <p:ext uri="{BB962C8B-B14F-4D97-AF65-F5344CB8AC3E}">
        <p14:creationId xmlns:p14="http://schemas.microsoft.com/office/powerpoint/2010/main" val="28641573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299" y="1600784"/>
            <a:ext cx="5397943" cy="4048005"/>
          </a:xfrm>
        </p:spPr>
        <p:txBody>
          <a:bodyPr/>
          <a:lstStyle>
            <a:lvl1pPr>
              <a:defRPr sz="1066"/>
            </a:lvl1pPr>
            <a:lvl2pPr>
              <a:defRPr sz="1066"/>
            </a:lvl2pPr>
            <a:lvl3pPr>
              <a:defRPr sz="1066"/>
            </a:lvl3pPr>
            <a:lvl4pPr>
              <a:defRPr sz="1066"/>
            </a:lvl4pPr>
            <a:lvl5pPr>
              <a:defRPr sz="1066"/>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078" y="1600784"/>
            <a:ext cx="5399753" cy="4048005"/>
          </a:xfrm>
        </p:spPr>
        <p:txBody>
          <a:bodyPr/>
          <a:lstStyle>
            <a:lvl1pPr>
              <a:defRPr sz="1066"/>
            </a:lvl1pPr>
            <a:lvl2pPr>
              <a:defRPr sz="1066"/>
            </a:lvl2pPr>
            <a:lvl3pPr>
              <a:defRPr sz="1066"/>
            </a:lvl3pPr>
            <a:lvl4pPr>
              <a:defRPr sz="1066"/>
            </a:lvl4pPr>
            <a:lvl5pPr>
              <a:defRPr sz="1066"/>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6114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241" y="1534560"/>
            <a:ext cx="5387079" cy="640599"/>
          </a:xfrm>
        </p:spPr>
        <p:txBody>
          <a:bodyPr anchor="b"/>
          <a:lstStyle>
            <a:lvl1pPr marL="0" indent="0">
              <a:buNone/>
              <a:defRPr sz="1867" b="1"/>
            </a:lvl1pPr>
            <a:lvl2pPr marL="354086" indent="0">
              <a:buNone/>
              <a:defRPr sz="1689" b="1"/>
            </a:lvl2pPr>
            <a:lvl3pPr marL="708198" indent="0">
              <a:buNone/>
              <a:defRPr sz="1422" b="1"/>
            </a:lvl3pPr>
            <a:lvl4pPr marL="1062298" indent="0">
              <a:buNone/>
              <a:defRPr sz="1244" b="1"/>
            </a:lvl4pPr>
            <a:lvl5pPr marL="1416400" indent="0">
              <a:buNone/>
              <a:defRPr sz="1244" b="1"/>
            </a:lvl5pPr>
            <a:lvl6pPr marL="1770503" indent="0">
              <a:buNone/>
              <a:defRPr sz="1244" b="1"/>
            </a:lvl6pPr>
            <a:lvl7pPr marL="2124603" indent="0">
              <a:buNone/>
              <a:defRPr sz="1244" b="1"/>
            </a:lvl7pPr>
            <a:lvl8pPr marL="2478707" indent="0">
              <a:buNone/>
              <a:defRPr sz="1244" b="1"/>
            </a:lvl8pPr>
            <a:lvl9pPr marL="2832808" indent="0">
              <a:buNone/>
              <a:defRPr sz="1244" b="1"/>
            </a:lvl9pPr>
          </a:lstStyle>
          <a:p>
            <a:pPr lvl="0"/>
            <a:r>
              <a:rPr lang="en-US"/>
              <a:t>Click to edit Master text styles</a:t>
            </a:r>
          </a:p>
        </p:txBody>
      </p:sp>
      <p:sp>
        <p:nvSpPr>
          <p:cNvPr id="4" name="Content Placeholder 3"/>
          <p:cNvSpPr>
            <a:spLocks noGrp="1"/>
          </p:cNvSpPr>
          <p:nvPr>
            <p:ph sz="half" idx="2"/>
          </p:nvPr>
        </p:nvSpPr>
        <p:spPr>
          <a:xfrm>
            <a:off x="610241" y="2175208"/>
            <a:ext cx="5387079" cy="3951555"/>
          </a:xfrm>
        </p:spPr>
        <p:txBody>
          <a:bodyPr/>
          <a:lstStyle>
            <a:lvl1pPr>
              <a:defRPr sz="1867"/>
            </a:lvl1pPr>
            <a:lvl2pPr>
              <a:defRPr sz="1689"/>
            </a:lvl2pPr>
            <a:lvl3pPr>
              <a:defRPr sz="1422"/>
            </a:lvl3pPr>
            <a:lvl4pPr>
              <a:defRPr sz="1244"/>
            </a:lvl4pPr>
            <a:lvl5pPr>
              <a:defRPr sz="1244"/>
            </a:lvl5pPr>
            <a:lvl6pPr>
              <a:defRPr sz="1244"/>
            </a:lvl6pPr>
            <a:lvl7pPr>
              <a:defRPr sz="1244"/>
            </a:lvl7pPr>
            <a:lvl8pPr>
              <a:defRPr sz="1244"/>
            </a:lvl8pPr>
            <a:lvl9pPr>
              <a:defRPr sz="12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80" y="1534560"/>
            <a:ext cx="5388889" cy="640599"/>
          </a:xfrm>
        </p:spPr>
        <p:txBody>
          <a:bodyPr anchor="b"/>
          <a:lstStyle>
            <a:lvl1pPr marL="0" indent="0">
              <a:buNone/>
              <a:defRPr sz="1867" b="1"/>
            </a:lvl1pPr>
            <a:lvl2pPr marL="354086" indent="0">
              <a:buNone/>
              <a:defRPr sz="1689" b="1"/>
            </a:lvl2pPr>
            <a:lvl3pPr marL="708198" indent="0">
              <a:buNone/>
              <a:defRPr sz="1422" b="1"/>
            </a:lvl3pPr>
            <a:lvl4pPr marL="1062298" indent="0">
              <a:buNone/>
              <a:defRPr sz="1244" b="1"/>
            </a:lvl4pPr>
            <a:lvl5pPr marL="1416400" indent="0">
              <a:buNone/>
              <a:defRPr sz="1244" b="1"/>
            </a:lvl5pPr>
            <a:lvl6pPr marL="1770503" indent="0">
              <a:buNone/>
              <a:defRPr sz="1244" b="1"/>
            </a:lvl6pPr>
            <a:lvl7pPr marL="2124603" indent="0">
              <a:buNone/>
              <a:defRPr sz="1244" b="1"/>
            </a:lvl7pPr>
            <a:lvl8pPr marL="2478707" indent="0">
              <a:buNone/>
              <a:defRPr sz="1244" b="1"/>
            </a:lvl8pPr>
            <a:lvl9pPr marL="2832808" indent="0">
              <a:buNone/>
              <a:defRPr sz="1244" b="1"/>
            </a:lvl9pPr>
          </a:lstStyle>
          <a:p>
            <a:pPr lvl="0"/>
            <a:r>
              <a:rPr lang="en-US"/>
              <a:t>Click to edit Master text styles</a:t>
            </a:r>
          </a:p>
        </p:txBody>
      </p:sp>
      <p:sp>
        <p:nvSpPr>
          <p:cNvPr id="6" name="Content Placeholder 5"/>
          <p:cNvSpPr>
            <a:spLocks noGrp="1"/>
          </p:cNvSpPr>
          <p:nvPr>
            <p:ph sz="quarter" idx="4"/>
          </p:nvPr>
        </p:nvSpPr>
        <p:spPr>
          <a:xfrm>
            <a:off x="6192880" y="2175208"/>
            <a:ext cx="5388889" cy="3951555"/>
          </a:xfrm>
        </p:spPr>
        <p:txBody>
          <a:bodyPr/>
          <a:lstStyle>
            <a:lvl1pPr>
              <a:defRPr sz="1867"/>
            </a:lvl1pPr>
            <a:lvl2pPr>
              <a:defRPr sz="1689"/>
            </a:lvl2pPr>
            <a:lvl3pPr>
              <a:defRPr sz="1422"/>
            </a:lvl3pPr>
            <a:lvl4pPr>
              <a:defRPr sz="1244"/>
            </a:lvl4pPr>
            <a:lvl5pPr>
              <a:defRPr sz="1244"/>
            </a:lvl5pPr>
            <a:lvl6pPr>
              <a:defRPr sz="1244"/>
            </a:lvl6pPr>
            <a:lvl7pPr>
              <a:defRPr sz="1244"/>
            </a:lvl7pPr>
            <a:lvl8pPr>
              <a:defRPr sz="1244"/>
            </a:lvl8pPr>
            <a:lvl9pPr>
              <a:defRPr sz="12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4107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431903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112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3561"/>
            <a:ext cx="4010883" cy="1161714"/>
          </a:xfrm>
        </p:spPr>
        <p:txBody>
          <a:bodyPr anchor="b"/>
          <a:lstStyle>
            <a:lvl1pPr algn="l">
              <a:defRPr sz="1689" b="1"/>
            </a:lvl1pPr>
          </a:lstStyle>
          <a:p>
            <a:r>
              <a:rPr lang="en-US"/>
              <a:t>Click to edit Master title style</a:t>
            </a:r>
            <a:endParaRPr lang="en-GB"/>
          </a:p>
        </p:txBody>
      </p:sp>
      <p:sp>
        <p:nvSpPr>
          <p:cNvPr id="3" name="Content Placeholder 2"/>
          <p:cNvSpPr>
            <a:spLocks noGrp="1"/>
          </p:cNvSpPr>
          <p:nvPr>
            <p:ph idx="1"/>
          </p:nvPr>
        </p:nvSpPr>
        <p:spPr>
          <a:xfrm>
            <a:off x="4765988" y="273516"/>
            <a:ext cx="6815785" cy="5853196"/>
          </a:xfrm>
        </p:spPr>
        <p:txBody>
          <a:bodyPr/>
          <a:lstStyle>
            <a:lvl1pPr>
              <a:defRPr sz="2489"/>
            </a:lvl1pPr>
            <a:lvl2pPr>
              <a:defRPr sz="2311"/>
            </a:lvl2pPr>
            <a:lvl3pPr>
              <a:defRPr sz="1867"/>
            </a:lvl3pPr>
            <a:lvl4pPr>
              <a:defRPr sz="1689"/>
            </a:lvl4pPr>
            <a:lvl5pPr>
              <a:defRPr sz="1689"/>
            </a:lvl5pPr>
            <a:lvl6pPr>
              <a:defRPr sz="1689"/>
            </a:lvl6pPr>
            <a:lvl7pPr>
              <a:defRPr sz="1689"/>
            </a:lvl7pPr>
            <a:lvl8pPr>
              <a:defRPr sz="1689"/>
            </a:lvl8pPr>
            <a:lvl9pPr>
              <a:defRPr sz="16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235" y="1435230"/>
            <a:ext cx="4010883" cy="4691482"/>
          </a:xfrm>
        </p:spPr>
        <p:txBody>
          <a:bodyPr/>
          <a:lstStyle>
            <a:lvl1pPr marL="0" indent="0">
              <a:buNone/>
              <a:defRPr sz="1066"/>
            </a:lvl1pPr>
            <a:lvl2pPr marL="354086" indent="0">
              <a:buNone/>
              <a:defRPr sz="977"/>
            </a:lvl2pPr>
            <a:lvl3pPr marL="708198" indent="0">
              <a:buNone/>
              <a:defRPr sz="800"/>
            </a:lvl3pPr>
            <a:lvl4pPr marL="1062298" indent="0">
              <a:buNone/>
              <a:defRPr sz="711"/>
            </a:lvl4pPr>
            <a:lvl5pPr marL="1416400" indent="0">
              <a:buNone/>
              <a:defRPr sz="711"/>
            </a:lvl5pPr>
            <a:lvl6pPr marL="1770503" indent="0">
              <a:buNone/>
              <a:defRPr sz="711"/>
            </a:lvl6pPr>
            <a:lvl7pPr marL="2124603" indent="0">
              <a:buNone/>
              <a:defRPr sz="711"/>
            </a:lvl7pPr>
            <a:lvl8pPr marL="2478707" indent="0">
              <a:buNone/>
              <a:defRPr sz="711"/>
            </a:lvl8pPr>
            <a:lvl9pPr marL="2832808" indent="0">
              <a:buNone/>
              <a:defRPr sz="711"/>
            </a:lvl9pPr>
          </a:lstStyle>
          <a:p>
            <a:pPr lvl="0"/>
            <a:r>
              <a:rPr lang="en-US"/>
              <a:t>Click to edit Master text styles</a:t>
            </a:r>
          </a:p>
        </p:txBody>
      </p:sp>
    </p:spTree>
    <p:extLst>
      <p:ext uri="{BB962C8B-B14F-4D97-AF65-F5344CB8AC3E}">
        <p14:creationId xmlns:p14="http://schemas.microsoft.com/office/powerpoint/2010/main" val="41985725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242" y="4800938"/>
            <a:ext cx="7315561" cy="565741"/>
          </a:xfrm>
        </p:spPr>
        <p:txBody>
          <a:bodyPr anchor="b"/>
          <a:lstStyle>
            <a:lvl1pPr algn="l">
              <a:defRPr sz="1689" b="1"/>
            </a:lvl1pPr>
          </a:lstStyle>
          <a:p>
            <a:r>
              <a:rPr lang="en-US"/>
              <a:t>Click to edit Master title style</a:t>
            </a:r>
            <a:endParaRPr lang="en-GB"/>
          </a:p>
        </p:txBody>
      </p:sp>
      <p:sp>
        <p:nvSpPr>
          <p:cNvPr id="3" name="Picture Placeholder 2"/>
          <p:cNvSpPr>
            <a:spLocks noGrp="1"/>
          </p:cNvSpPr>
          <p:nvPr>
            <p:ph type="pic" idx="1"/>
          </p:nvPr>
        </p:nvSpPr>
        <p:spPr>
          <a:xfrm>
            <a:off x="2390242" y="613247"/>
            <a:ext cx="7315561" cy="4114224"/>
          </a:xfrm>
        </p:spPr>
        <p:txBody>
          <a:bodyPr/>
          <a:lstStyle>
            <a:lvl1pPr marL="0" indent="0">
              <a:buNone/>
              <a:defRPr sz="2489"/>
            </a:lvl1pPr>
            <a:lvl2pPr marL="354086" indent="0">
              <a:buNone/>
              <a:defRPr sz="2311"/>
            </a:lvl2pPr>
            <a:lvl3pPr marL="708198" indent="0">
              <a:buNone/>
              <a:defRPr sz="1867"/>
            </a:lvl3pPr>
            <a:lvl4pPr marL="1062298" indent="0">
              <a:buNone/>
              <a:defRPr sz="1689"/>
            </a:lvl4pPr>
            <a:lvl5pPr marL="1416400" indent="0">
              <a:buNone/>
              <a:defRPr sz="1689"/>
            </a:lvl5pPr>
            <a:lvl6pPr marL="1770503" indent="0">
              <a:buNone/>
              <a:defRPr sz="1689"/>
            </a:lvl6pPr>
            <a:lvl7pPr marL="2124603" indent="0">
              <a:buNone/>
              <a:defRPr sz="1689"/>
            </a:lvl7pPr>
            <a:lvl8pPr marL="2478707" indent="0">
              <a:buNone/>
              <a:defRPr sz="1689"/>
            </a:lvl8pPr>
            <a:lvl9pPr marL="2832808" indent="0">
              <a:buNone/>
              <a:defRPr sz="1689"/>
            </a:lvl9pPr>
          </a:lstStyle>
          <a:p>
            <a:endParaRPr lang="en-GB" dirty="0"/>
          </a:p>
        </p:txBody>
      </p:sp>
      <p:sp>
        <p:nvSpPr>
          <p:cNvPr id="4" name="Text Placeholder 3"/>
          <p:cNvSpPr>
            <a:spLocks noGrp="1"/>
          </p:cNvSpPr>
          <p:nvPr>
            <p:ph type="body" sz="half" idx="2"/>
          </p:nvPr>
        </p:nvSpPr>
        <p:spPr>
          <a:xfrm>
            <a:off x="2390242" y="5366632"/>
            <a:ext cx="7315561" cy="806146"/>
          </a:xfrm>
        </p:spPr>
        <p:txBody>
          <a:bodyPr/>
          <a:lstStyle>
            <a:lvl1pPr marL="0" indent="0">
              <a:buNone/>
              <a:defRPr sz="1066"/>
            </a:lvl1pPr>
            <a:lvl2pPr marL="354086" indent="0">
              <a:buNone/>
              <a:defRPr sz="977"/>
            </a:lvl2pPr>
            <a:lvl3pPr marL="708198" indent="0">
              <a:buNone/>
              <a:defRPr sz="800"/>
            </a:lvl3pPr>
            <a:lvl4pPr marL="1062298" indent="0">
              <a:buNone/>
              <a:defRPr sz="711"/>
            </a:lvl4pPr>
            <a:lvl5pPr marL="1416400" indent="0">
              <a:buNone/>
              <a:defRPr sz="711"/>
            </a:lvl5pPr>
            <a:lvl6pPr marL="1770503" indent="0">
              <a:buNone/>
              <a:defRPr sz="711"/>
            </a:lvl6pPr>
            <a:lvl7pPr marL="2124603" indent="0">
              <a:buNone/>
              <a:defRPr sz="711"/>
            </a:lvl7pPr>
            <a:lvl8pPr marL="2478707" indent="0">
              <a:buNone/>
              <a:defRPr sz="711"/>
            </a:lvl8pPr>
            <a:lvl9pPr marL="2832808" indent="0">
              <a:buNone/>
              <a:defRPr sz="711"/>
            </a:lvl9pPr>
          </a:lstStyle>
          <a:p>
            <a:pPr lvl="0"/>
            <a:r>
              <a:rPr lang="en-US"/>
              <a:t>Click to edit Master text styles</a:t>
            </a:r>
          </a:p>
        </p:txBody>
      </p:sp>
    </p:spTree>
    <p:extLst>
      <p:ext uri="{BB962C8B-B14F-4D97-AF65-F5344CB8AC3E}">
        <p14:creationId xmlns:p14="http://schemas.microsoft.com/office/powerpoint/2010/main" val="35855394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892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246" y="275003"/>
            <a:ext cx="2741525" cy="53738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241" y="275003"/>
            <a:ext cx="8056172" cy="5373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90384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7034"/>
            <a:ext cx="11181144" cy="1143000"/>
          </a:xfrm>
          <a:prstGeom prst="rect">
            <a:avLst/>
          </a:prstGeom>
        </p:spPr>
        <p:txBody>
          <a:bodyPr/>
          <a:lstStyle>
            <a:lvl1pPr>
              <a:defRPr sz="2756"/>
            </a:lvl1pPr>
          </a:lstStyle>
          <a:p>
            <a:r>
              <a:rPr lang="en-US"/>
              <a:t>#. Click to edit Master title style</a:t>
            </a:r>
            <a:br>
              <a:rPr lang="en-US"/>
            </a:br>
            <a:endParaRPr lang="en-GB"/>
          </a:p>
        </p:txBody>
      </p:sp>
      <p:sp>
        <p:nvSpPr>
          <p:cNvPr id="3" name="Text Placeholder 4"/>
          <p:cNvSpPr>
            <a:spLocks noGrp="1"/>
          </p:cNvSpPr>
          <p:nvPr>
            <p:ph type="body" sz="quarter" idx="10"/>
          </p:nvPr>
        </p:nvSpPr>
        <p:spPr>
          <a:xfrm>
            <a:off x="617376" y="1078316"/>
            <a:ext cx="11157085" cy="4179889"/>
          </a:xfrm>
          <a:prstGeom prst="rect">
            <a:avLst/>
          </a:prstGeo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40387332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4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5" y="6245225"/>
            <a:ext cx="2844801" cy="476250"/>
          </a:xfrm>
          <a:prstGeom prst="rect">
            <a:avLst/>
          </a:prstGeom>
          <a:ln/>
        </p:spPr>
        <p:txBody>
          <a:bodyPr lIns="90881" tIns="45434" rIns="90881" bIns="45434"/>
          <a:lstStyle>
            <a:lvl1pPr>
              <a:defRPr/>
            </a:lvl1pPr>
          </a:lstStyle>
          <a:p>
            <a:pPr defTabSz="807900" eaLnBrk="1" fontAlgn="auto" hangingPunct="1">
              <a:spcBef>
                <a:spcPts val="0"/>
              </a:spcBef>
              <a:spcAft>
                <a:spcPts val="0"/>
              </a:spcAft>
              <a:defRPr/>
            </a:pPr>
            <a:endParaRPr lang="en-GB" sz="1689" dirty="0">
              <a:solidFill>
                <a:prstClr val="black"/>
              </a:solidFill>
              <a:latin typeface="Arial"/>
              <a:ea typeface="ＭＳ Ｐゴシック" pitchFamily="34" charset="-128"/>
            </a:endParaRPr>
          </a:p>
        </p:txBody>
      </p:sp>
      <p:sp>
        <p:nvSpPr>
          <p:cNvPr id="6" name="Footer Placeholder 5"/>
          <p:cNvSpPr>
            <a:spLocks noGrp="1" noChangeArrowheads="1"/>
          </p:cNvSpPr>
          <p:nvPr>
            <p:ph type="ftr" sz="quarter" idx="11"/>
          </p:nvPr>
        </p:nvSpPr>
        <p:spPr>
          <a:xfrm>
            <a:off x="4165605" y="6245225"/>
            <a:ext cx="3860800" cy="476250"/>
          </a:xfrm>
          <a:prstGeom prst="rect">
            <a:avLst/>
          </a:prstGeom>
          <a:ln/>
        </p:spPr>
        <p:txBody>
          <a:bodyPr lIns="90881" tIns="45434" rIns="90881" bIns="45434"/>
          <a:lstStyle>
            <a:lvl1pPr>
              <a:defRPr/>
            </a:lvl1pPr>
          </a:lstStyle>
          <a:p>
            <a:pPr defTabSz="807900" eaLnBrk="1" fontAlgn="auto" hangingPunct="1">
              <a:spcBef>
                <a:spcPts val="0"/>
              </a:spcBef>
              <a:spcAft>
                <a:spcPts val="0"/>
              </a:spcAft>
              <a:defRPr/>
            </a:pPr>
            <a:endParaRPr lang="en-GB" sz="1689" dirty="0">
              <a:solidFill>
                <a:prstClr val="black"/>
              </a:solidFill>
              <a:latin typeface="Arial"/>
              <a:ea typeface="ＭＳ Ｐゴシック"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30B953-DB9E-429E-A914-90D8BCF4254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7092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vmlDrawing" Target="../drawings/vmlDrawing50.v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image" Target="../media/image2.jpeg"/><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theme" Target="../theme/theme10.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image" Target="../media/image1.emf"/><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oleObject" Target="../embeddings/oleObject50.bin"/><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tags" Target="../tags/tag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9.jpe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7.xml"/><Relationship Id="rId2" Type="http://schemas.openxmlformats.org/officeDocument/2006/relationships/slideLayout" Target="../slideLayouts/slideLayout16.xml"/><Relationship Id="rId16" Type="http://schemas.openxmlformats.org/officeDocument/2006/relationships/vmlDrawing" Target="../drawings/vmlDrawing16.vml"/><Relationship Id="rId20"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oleObject" Target="../embeddings/oleObject16.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32.xml"/><Relationship Id="rId2" Type="http://schemas.openxmlformats.org/officeDocument/2006/relationships/slideLayout" Target="../slideLayouts/slideLayout30.xml"/><Relationship Id="rId16" Type="http://schemas.openxmlformats.org/officeDocument/2006/relationships/vmlDrawing" Target="../drawings/vmlDrawing31.vml"/><Relationship Id="rId20" Type="http://schemas.openxmlformats.org/officeDocument/2006/relationships/image" Target="../media/image1.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oleObject" Target="../embeddings/oleObject31.bin"/><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4.wmf"/><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oleObject" Target="../embeddings/oleObject46.bin"/><Relationship Id="rId2" Type="http://schemas.openxmlformats.org/officeDocument/2006/relationships/slideLayout" Target="../slideLayouts/slideLayout75.xml"/><Relationship Id="rId16" Type="http://schemas.openxmlformats.org/officeDocument/2006/relationships/tags" Target="../tags/tag4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vmlDrawing" Target="../drawings/vmlDrawing46.vml"/><Relationship Id="rId10" Type="http://schemas.openxmlformats.org/officeDocument/2006/relationships/slideLayout" Target="../slideLayouts/slideLayout83.xml"/><Relationship Id="rId19" Type="http://schemas.openxmlformats.org/officeDocument/2006/relationships/image" Target="../media/image2.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oleObject" Target="../embeddings/oleObject47.bin"/><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ags" Target="../tags/tag48.xml"/><Relationship Id="rId2" Type="http://schemas.openxmlformats.org/officeDocument/2006/relationships/slideLayout" Target="../slideLayouts/slideLayout88.xml"/><Relationship Id="rId16" Type="http://schemas.openxmlformats.org/officeDocument/2006/relationships/vmlDrawing" Target="../drawings/vmlDrawing47.vml"/><Relationship Id="rId20" Type="http://schemas.openxmlformats.org/officeDocument/2006/relationships/image" Target="../media/image2.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7.xml"/><Relationship Id="rId10" Type="http://schemas.openxmlformats.org/officeDocument/2006/relationships/slideLayout" Target="../slideLayouts/slideLayout96.xml"/><Relationship Id="rId19" Type="http://schemas.openxmlformats.org/officeDocument/2006/relationships/image" Target="../media/image1.emf"/><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oleObject" Target="../embeddings/oleObject48.bin"/><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tags" Target="../tags/tag49.xml"/><Relationship Id="rId2" Type="http://schemas.openxmlformats.org/officeDocument/2006/relationships/slideLayout" Target="../slideLayouts/slideLayout102.xml"/><Relationship Id="rId16" Type="http://schemas.openxmlformats.org/officeDocument/2006/relationships/vmlDrawing" Target="../drawings/vmlDrawing48.vml"/><Relationship Id="rId20" Type="http://schemas.openxmlformats.org/officeDocument/2006/relationships/image" Target="../media/image2.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8.xml"/><Relationship Id="rId10" Type="http://schemas.openxmlformats.org/officeDocument/2006/relationships/slideLayout" Target="../slideLayouts/slideLayout110.xml"/><Relationship Id="rId19" Type="http://schemas.openxmlformats.org/officeDocument/2006/relationships/image" Target="../media/image1.emf"/><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oleObject" Target="../embeddings/oleObject49.bin"/><Relationship Id="rId2" Type="http://schemas.openxmlformats.org/officeDocument/2006/relationships/slideLayout" Target="../slideLayouts/slideLayout116.xml"/><Relationship Id="rId16" Type="http://schemas.openxmlformats.org/officeDocument/2006/relationships/tags" Target="../tags/tag5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vmlDrawing" Target="../drawings/vmlDrawing49.vml"/><Relationship Id="rId10" Type="http://schemas.openxmlformats.org/officeDocument/2006/relationships/slideLayout" Target="../slideLayouts/slideLayout124.xml"/><Relationship Id="rId19" Type="http://schemas.openxmlformats.org/officeDocument/2006/relationships/image" Target="../media/image2.jpe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Template landscape shadow_5_Page_5.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1" hidden="1"/>
          <p:cNvGraphicFramePr>
            <a:graphicFrameLocks noChangeAspect="1"/>
          </p:cNvGraphicFramePr>
          <p:nvPr userDrawn="1">
            <p:custDataLst>
              <p:tags r:id="rId1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94" name="think-cell Slide" r:id="rId19" imgW="360" imgH="360" progId="TCLayout.ActiveDocument.1">
                  <p:embed/>
                </p:oleObj>
              </mc:Choice>
              <mc:Fallback>
                <p:oleObj name="think-cell Slide" r:id="rId19" imgW="360" imgH="360" progId="TCLayout.ActiveDocument.1">
                  <p:embed/>
                  <p:pic>
                    <p:nvPicPr>
                      <p:cNvPr id="1027" name="Object 1"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Rectangle 3"/>
          <p:cNvSpPr>
            <a:spLocks noGrp="1" noChangeArrowheads="1"/>
          </p:cNvSpPr>
          <p:nvPr>
            <p:ph type="title"/>
          </p:nvPr>
        </p:nvSpPr>
        <p:spPr bwMode="auto">
          <a:xfrm>
            <a:off x="609600" y="-31750"/>
            <a:ext cx="10972800"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09600" y="1143001"/>
            <a:ext cx="10972800" cy="404812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Slide Number Placeholder 2"/>
          <p:cNvSpPr>
            <a:spLocks noGrp="1"/>
          </p:cNvSpPr>
          <p:nvPr>
            <p:ph type="sldNum" sz="quarter" idx="4"/>
          </p:nvPr>
        </p:nvSpPr>
        <p:spPr>
          <a:xfrm>
            <a:off x="9215967" y="6461125"/>
            <a:ext cx="2743200" cy="363538"/>
          </a:xfrm>
          <a:prstGeom prst="rect">
            <a:avLst/>
          </a:prstGeom>
        </p:spPr>
        <p:txBody>
          <a:bodyPr vert="horz" lIns="91440" tIns="45720" rIns="91440" bIns="45720" rtlCol="0" anchor="ctr"/>
          <a:lstStyle>
            <a:lvl1pPr algn="r" defTabSz="891917" eaLnBrk="1" fontAlgn="auto" hangingPunct="1">
              <a:spcBef>
                <a:spcPts val="0"/>
              </a:spcBef>
              <a:spcAft>
                <a:spcPts val="0"/>
              </a:spcAft>
              <a:defRPr sz="1026" smtClean="0">
                <a:solidFill>
                  <a:srgbClr val="000000">
                    <a:tint val="75000"/>
                  </a:srgbClr>
                </a:solidFill>
                <a:latin typeface="Arial"/>
                <a:ea typeface="+mn-ea"/>
              </a:defRPr>
            </a:lvl1pPr>
          </a:lstStyle>
          <a:p>
            <a:pPr>
              <a:defRPr/>
            </a:pPr>
            <a:fld id="{DD077F9A-4074-4D40-9F91-027CB86E8258}"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10" r:id="rId12"/>
    <p:sldLayoutId id="2147484611" r:id="rId13"/>
    <p:sldLayoutId id="2147484612" r:id="rId14"/>
  </p:sldLayoutIdLst>
  <p:hf hdr="0" dt="0"/>
  <p:txStyles>
    <p:titleStyle>
      <a:lvl1pPr algn="l" rtl="0" eaLnBrk="0" fontAlgn="base" hangingPunct="0">
        <a:spcBef>
          <a:spcPct val="0"/>
        </a:spcBef>
        <a:spcAft>
          <a:spcPct val="0"/>
        </a:spcAft>
        <a:defRPr sz="2900" b="1">
          <a:solidFill>
            <a:srgbClr val="84006F"/>
          </a:solidFill>
          <a:latin typeface="+mj-lt"/>
          <a:ea typeface="MS PGothic" panose="020B0600070205080204" pitchFamily="34" charset="-128"/>
          <a:cs typeface="+mj-cs"/>
        </a:defRPr>
      </a:lvl1pPr>
      <a:lvl2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2pPr>
      <a:lvl3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3pPr>
      <a:lvl4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4pPr>
      <a:lvl5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5pPr>
      <a:lvl6pPr marL="375635" algn="l" rtl="0" fontAlgn="base">
        <a:spcBef>
          <a:spcPct val="0"/>
        </a:spcBef>
        <a:spcAft>
          <a:spcPct val="0"/>
        </a:spcAft>
        <a:defRPr sz="2923" b="1">
          <a:solidFill>
            <a:srgbClr val="84006F"/>
          </a:solidFill>
          <a:latin typeface="Arial" charset="0"/>
          <a:ea typeface="ＭＳ Ｐゴシック" pitchFamily="34" charset="-128"/>
        </a:defRPr>
      </a:lvl6pPr>
      <a:lvl7pPr marL="751300" algn="l" rtl="0" fontAlgn="base">
        <a:spcBef>
          <a:spcPct val="0"/>
        </a:spcBef>
        <a:spcAft>
          <a:spcPct val="0"/>
        </a:spcAft>
        <a:defRPr sz="2923" b="1">
          <a:solidFill>
            <a:srgbClr val="84006F"/>
          </a:solidFill>
          <a:latin typeface="Arial" charset="0"/>
          <a:ea typeface="ＭＳ Ｐゴシック" pitchFamily="34" charset="-128"/>
        </a:defRPr>
      </a:lvl7pPr>
      <a:lvl8pPr marL="1126950" algn="l" rtl="0" fontAlgn="base">
        <a:spcBef>
          <a:spcPct val="0"/>
        </a:spcBef>
        <a:spcAft>
          <a:spcPct val="0"/>
        </a:spcAft>
        <a:defRPr sz="2923" b="1">
          <a:solidFill>
            <a:srgbClr val="84006F"/>
          </a:solidFill>
          <a:latin typeface="Arial" charset="0"/>
          <a:ea typeface="ＭＳ Ｐゴシック" pitchFamily="34" charset="-128"/>
        </a:defRPr>
      </a:lvl8pPr>
      <a:lvl9pPr marL="1502604" algn="l" rtl="0" fontAlgn="base">
        <a:spcBef>
          <a:spcPct val="0"/>
        </a:spcBef>
        <a:spcAft>
          <a:spcPct val="0"/>
        </a:spcAft>
        <a:defRPr sz="2923" b="1">
          <a:solidFill>
            <a:srgbClr val="84006F"/>
          </a:solidFill>
          <a:latin typeface="Arial" charset="0"/>
          <a:ea typeface="ＭＳ Ｐゴシック" pitchFamily="34" charset="-128"/>
        </a:defRPr>
      </a:lvl9pPr>
    </p:titleStyle>
    <p:bodyStyle>
      <a:lvl1pPr marL="280988" indent="-280988" algn="l" rtl="0" eaLnBrk="0" fontAlgn="base" hangingPunct="0">
        <a:spcBef>
          <a:spcPct val="20000"/>
        </a:spcBef>
        <a:spcAft>
          <a:spcPct val="0"/>
        </a:spcAft>
        <a:buChar char="•"/>
        <a:defRPr sz="2600">
          <a:solidFill>
            <a:schemeClr val="tx1"/>
          </a:solidFill>
          <a:latin typeface="+mn-lt"/>
          <a:ea typeface="+mn-ea"/>
          <a:cs typeface="+mn-cs"/>
        </a:defRPr>
      </a:lvl1pPr>
      <a:lvl2pPr marL="609600" indent="-233363" algn="l" rtl="0" eaLnBrk="0" fontAlgn="base" hangingPunct="0">
        <a:spcBef>
          <a:spcPct val="20000"/>
        </a:spcBef>
        <a:spcAft>
          <a:spcPct val="0"/>
        </a:spcAft>
        <a:buChar char="–"/>
        <a:defRPr sz="2400">
          <a:solidFill>
            <a:schemeClr val="tx1"/>
          </a:solidFill>
          <a:latin typeface="+mn-lt"/>
        </a:defRPr>
      </a:lvl2pPr>
      <a:lvl3pPr marL="938213" indent="-187325" algn="l" rtl="0" eaLnBrk="0" fontAlgn="base" hangingPunct="0">
        <a:spcBef>
          <a:spcPct val="20000"/>
        </a:spcBef>
        <a:spcAft>
          <a:spcPct val="0"/>
        </a:spcAft>
        <a:buChar char="•"/>
        <a:defRPr sz="1900">
          <a:solidFill>
            <a:schemeClr val="tx1"/>
          </a:solidFill>
          <a:latin typeface="+mn-lt"/>
        </a:defRPr>
      </a:lvl3pPr>
      <a:lvl4pPr marL="1314450" indent="-187325" algn="l" rtl="0" eaLnBrk="0" fontAlgn="base" hangingPunct="0">
        <a:spcBef>
          <a:spcPct val="20000"/>
        </a:spcBef>
        <a:spcAft>
          <a:spcPct val="0"/>
        </a:spcAft>
        <a:buChar char="–"/>
        <a:defRPr sz="1700">
          <a:solidFill>
            <a:schemeClr val="tx1"/>
          </a:solidFill>
          <a:latin typeface="+mn-lt"/>
        </a:defRPr>
      </a:lvl4pPr>
      <a:lvl5pPr marL="1689100" indent="-187325" algn="l" rtl="0" eaLnBrk="0" fontAlgn="base" hangingPunct="0">
        <a:spcBef>
          <a:spcPct val="20000"/>
        </a:spcBef>
        <a:spcAft>
          <a:spcPct val="0"/>
        </a:spcAft>
        <a:buChar char="»"/>
        <a:defRPr sz="1700">
          <a:solidFill>
            <a:schemeClr val="tx1"/>
          </a:solidFill>
          <a:latin typeface="+mn-lt"/>
        </a:defRPr>
      </a:lvl5pPr>
      <a:lvl6pPr marL="2066087" indent="-187818" algn="l" rtl="0" fontAlgn="base">
        <a:spcBef>
          <a:spcPct val="20000"/>
        </a:spcBef>
        <a:spcAft>
          <a:spcPct val="0"/>
        </a:spcAft>
        <a:buChar char="»"/>
        <a:defRPr sz="1791">
          <a:solidFill>
            <a:schemeClr val="tx1"/>
          </a:solidFill>
          <a:latin typeface="+mn-lt"/>
        </a:defRPr>
      </a:lvl6pPr>
      <a:lvl7pPr marL="2441739" indent="-187818" algn="l" rtl="0" fontAlgn="base">
        <a:spcBef>
          <a:spcPct val="20000"/>
        </a:spcBef>
        <a:spcAft>
          <a:spcPct val="0"/>
        </a:spcAft>
        <a:buChar char="»"/>
        <a:defRPr sz="1791">
          <a:solidFill>
            <a:schemeClr val="tx1"/>
          </a:solidFill>
          <a:latin typeface="+mn-lt"/>
        </a:defRPr>
      </a:lvl7pPr>
      <a:lvl8pPr marL="2817394" indent="-187818" algn="l" rtl="0" fontAlgn="base">
        <a:spcBef>
          <a:spcPct val="20000"/>
        </a:spcBef>
        <a:spcAft>
          <a:spcPct val="0"/>
        </a:spcAft>
        <a:buChar char="»"/>
        <a:defRPr sz="1791">
          <a:solidFill>
            <a:schemeClr val="tx1"/>
          </a:solidFill>
          <a:latin typeface="+mn-lt"/>
        </a:defRPr>
      </a:lvl8pPr>
      <a:lvl9pPr marL="3193039" indent="-187818" algn="l" rtl="0" fontAlgn="base">
        <a:spcBef>
          <a:spcPct val="20000"/>
        </a:spcBef>
        <a:spcAft>
          <a:spcPct val="0"/>
        </a:spcAft>
        <a:buChar char="»"/>
        <a:defRPr sz="1791">
          <a:solidFill>
            <a:schemeClr val="tx1"/>
          </a:solidFill>
          <a:latin typeface="+mn-lt"/>
        </a:defRPr>
      </a:lvl9pPr>
    </p:bodyStyle>
    <p:otherStyle>
      <a:defPPr>
        <a:defRPr lang="en-US"/>
      </a:defPPr>
      <a:lvl1pPr marL="0" algn="l" defTabSz="751300" rtl="0" eaLnBrk="1" latinLnBrk="0" hangingPunct="1">
        <a:defRPr sz="1508" kern="1200">
          <a:solidFill>
            <a:schemeClr val="tx1"/>
          </a:solidFill>
          <a:latin typeface="+mn-lt"/>
          <a:ea typeface="+mn-ea"/>
          <a:cs typeface="+mn-cs"/>
        </a:defRPr>
      </a:lvl1pPr>
      <a:lvl2pPr marL="375635" algn="l" defTabSz="751300" rtl="0" eaLnBrk="1" latinLnBrk="0" hangingPunct="1">
        <a:defRPr sz="1508" kern="1200">
          <a:solidFill>
            <a:schemeClr val="tx1"/>
          </a:solidFill>
          <a:latin typeface="+mn-lt"/>
          <a:ea typeface="+mn-ea"/>
          <a:cs typeface="+mn-cs"/>
        </a:defRPr>
      </a:lvl2pPr>
      <a:lvl3pPr marL="751300" algn="l" defTabSz="751300" rtl="0" eaLnBrk="1" latinLnBrk="0" hangingPunct="1">
        <a:defRPr sz="1508" kern="1200">
          <a:solidFill>
            <a:schemeClr val="tx1"/>
          </a:solidFill>
          <a:latin typeface="+mn-lt"/>
          <a:ea typeface="+mn-ea"/>
          <a:cs typeface="+mn-cs"/>
        </a:defRPr>
      </a:lvl3pPr>
      <a:lvl4pPr marL="1126950" algn="l" defTabSz="751300" rtl="0" eaLnBrk="1" latinLnBrk="0" hangingPunct="1">
        <a:defRPr sz="1508" kern="1200">
          <a:solidFill>
            <a:schemeClr val="tx1"/>
          </a:solidFill>
          <a:latin typeface="+mn-lt"/>
          <a:ea typeface="+mn-ea"/>
          <a:cs typeface="+mn-cs"/>
        </a:defRPr>
      </a:lvl4pPr>
      <a:lvl5pPr marL="1502604" algn="l" defTabSz="751300" rtl="0" eaLnBrk="1" latinLnBrk="0" hangingPunct="1">
        <a:defRPr sz="1508" kern="1200">
          <a:solidFill>
            <a:schemeClr val="tx1"/>
          </a:solidFill>
          <a:latin typeface="+mn-lt"/>
          <a:ea typeface="+mn-ea"/>
          <a:cs typeface="+mn-cs"/>
        </a:defRPr>
      </a:lvl5pPr>
      <a:lvl6pPr marL="1878257" algn="l" defTabSz="751300" rtl="0" eaLnBrk="1" latinLnBrk="0" hangingPunct="1">
        <a:defRPr sz="1508" kern="1200">
          <a:solidFill>
            <a:schemeClr val="tx1"/>
          </a:solidFill>
          <a:latin typeface="+mn-lt"/>
          <a:ea typeface="+mn-ea"/>
          <a:cs typeface="+mn-cs"/>
        </a:defRPr>
      </a:lvl6pPr>
      <a:lvl7pPr marL="2253907" algn="l" defTabSz="751300" rtl="0" eaLnBrk="1" latinLnBrk="0" hangingPunct="1">
        <a:defRPr sz="1508" kern="1200">
          <a:solidFill>
            <a:schemeClr val="tx1"/>
          </a:solidFill>
          <a:latin typeface="+mn-lt"/>
          <a:ea typeface="+mn-ea"/>
          <a:cs typeface="+mn-cs"/>
        </a:defRPr>
      </a:lvl7pPr>
      <a:lvl8pPr marL="2629563" algn="l" defTabSz="751300" rtl="0" eaLnBrk="1" latinLnBrk="0" hangingPunct="1">
        <a:defRPr sz="1508" kern="1200">
          <a:solidFill>
            <a:schemeClr val="tx1"/>
          </a:solidFill>
          <a:latin typeface="+mn-lt"/>
          <a:ea typeface="+mn-ea"/>
          <a:cs typeface="+mn-cs"/>
        </a:defRPr>
      </a:lvl8pPr>
      <a:lvl9pPr marL="3005214" algn="l" defTabSz="751300" rtl="0" eaLnBrk="1" latinLnBrk="0" hangingPunct="1">
        <a:defRPr sz="150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40458"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2119" y="1591"/>
                        <a:ext cx="2116" cy="1587"/>
                      </a:xfrm>
                      <a:prstGeom prst="rect">
                        <a:avLst/>
                      </a:prstGeom>
                    </p:spPr>
                  </p:pic>
                </p:oleObj>
              </mc:Fallback>
            </mc:AlternateContent>
          </a:graphicData>
        </a:graphic>
      </p:graphicFrame>
      <p:sp>
        <p:nvSpPr>
          <p:cNvPr id="64515" name="Rectangle 3"/>
          <p:cNvSpPr>
            <a:spLocks noGrp="1" noChangeArrowheads="1"/>
          </p:cNvSpPr>
          <p:nvPr>
            <p:ph type="title"/>
          </p:nvPr>
        </p:nvSpPr>
        <p:spPr bwMode="auto">
          <a:xfrm>
            <a:off x="610299" y="-31736"/>
            <a:ext cx="10971532"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US"/>
              <a:t>Click to edit Master title style</a:t>
            </a:r>
            <a:endParaRPr lang="en-GB"/>
          </a:p>
        </p:txBody>
      </p:sp>
      <p:sp>
        <p:nvSpPr>
          <p:cNvPr id="64516" name="Rectangle 4"/>
          <p:cNvSpPr>
            <a:spLocks noGrp="1" noChangeArrowheads="1"/>
          </p:cNvSpPr>
          <p:nvPr>
            <p:ph type="body" idx="1"/>
          </p:nvPr>
        </p:nvSpPr>
        <p:spPr bwMode="auto">
          <a:xfrm>
            <a:off x="610299" y="1143613"/>
            <a:ext cx="10971532" cy="404800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mplate landscape shadow_5_Page_5.jp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bwMode="auto">
          <a:xfrm>
            <a:off x="1" y="6080645"/>
            <a:ext cx="12192000" cy="787592"/>
          </a:xfrm>
          <a:prstGeom prst="rect">
            <a:avLst/>
          </a:prstGeom>
          <a:noFill/>
          <a:ln>
            <a:noFill/>
          </a:ln>
        </p:spPr>
      </p:pic>
      <p:sp>
        <p:nvSpPr>
          <p:cNvPr id="7" name="Slide Number Placeholder 5"/>
          <p:cNvSpPr>
            <a:spLocks noGrp="1"/>
          </p:cNvSpPr>
          <p:nvPr>
            <p:ph type="sldNum" sz="quarter" idx="4"/>
          </p:nvPr>
        </p:nvSpPr>
        <p:spPr>
          <a:xfrm>
            <a:off x="10146349" y="25639"/>
            <a:ext cx="2036065" cy="152400"/>
          </a:xfrm>
          <a:prstGeom prst="rect">
            <a:avLst/>
          </a:prstGeom>
        </p:spPr>
        <p:txBody>
          <a:bodyPr lIns="0" tIns="0" rIns="0" bIns="0" anchor="t" anchorCtr="0">
            <a:noAutofit/>
          </a:bodyPr>
          <a:lstStyle>
            <a:lvl1pPr algn="r">
              <a:defRPr sz="900">
                <a:solidFill>
                  <a:schemeClr val="tx1"/>
                </a:solidFill>
                <a:latin typeface="Calibri" pitchFamily="34" charset="0"/>
                <a:cs typeface="Calibri" pitchFamily="34" charset="0"/>
              </a:defRPr>
            </a:lvl1pPr>
          </a:lstStyle>
          <a:p>
            <a:pPr defTabSz="681755" eaLnBrk="1" fontAlgn="auto" hangingPunct="1">
              <a:spcBef>
                <a:spcPts val="0"/>
              </a:spcBef>
              <a:spcAft>
                <a:spcPts val="0"/>
              </a:spcAft>
            </a:pPr>
            <a:fld id="{9EBD5762-3BDC-484D-9503-7EA6D5A9A8CE}" type="slidenum">
              <a:rPr lang="en-GB" smtClean="0">
                <a:solidFill>
                  <a:prstClr val="black"/>
                </a:solidFill>
                <a:ea typeface="ＭＳ Ｐゴシック" pitchFamily="34" charset="-128"/>
              </a:rPr>
              <a:pPr defTabSz="681755" eaLnBrk="1" fontAlgn="auto" hangingPunct="1">
                <a:spcBef>
                  <a:spcPts val="0"/>
                </a:spcBef>
                <a:spcAft>
                  <a:spcPts val="0"/>
                </a:spcAft>
              </a:pPr>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2274728389"/>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 id="2147484832" r:id="rId13"/>
    <p:sldLayoutId id="2147484833" r:id="rId14"/>
    <p:sldLayoutId id="2147484834" r:id="rId15"/>
    <p:sldLayoutId id="2147484835" r:id="rId16"/>
    <p:sldLayoutId id="2147484836" r:id="rId17"/>
    <p:sldLayoutId id="2147484837" r:id="rId18"/>
    <p:sldLayoutId id="2147484838" r:id="rId19"/>
  </p:sldLayoutIdLst>
  <p:hf hdr="0" dt="0"/>
  <p:txStyles>
    <p:titleStyle>
      <a:lvl1pPr algn="l" rtl="0" eaLnBrk="1" fontAlgn="base" hangingPunct="1">
        <a:spcBef>
          <a:spcPct val="0"/>
        </a:spcBef>
        <a:spcAft>
          <a:spcPct val="0"/>
        </a:spcAft>
        <a:defRPr sz="2325" b="1">
          <a:solidFill>
            <a:srgbClr val="84006F"/>
          </a:solidFill>
          <a:latin typeface="+mj-lt"/>
          <a:ea typeface="+mj-ea"/>
          <a:cs typeface="+mj-cs"/>
        </a:defRPr>
      </a:lvl1pPr>
      <a:lvl2pPr algn="l" rtl="0" eaLnBrk="1" fontAlgn="base" hangingPunct="1">
        <a:spcBef>
          <a:spcPct val="0"/>
        </a:spcBef>
        <a:spcAft>
          <a:spcPct val="0"/>
        </a:spcAft>
        <a:defRPr sz="2325" b="1">
          <a:solidFill>
            <a:srgbClr val="84006F"/>
          </a:solidFill>
          <a:latin typeface="Arial" charset="0"/>
          <a:ea typeface="ＭＳ Ｐゴシック" pitchFamily="34" charset="-128"/>
        </a:defRPr>
      </a:lvl2pPr>
      <a:lvl3pPr algn="l" rtl="0" eaLnBrk="1" fontAlgn="base" hangingPunct="1">
        <a:spcBef>
          <a:spcPct val="0"/>
        </a:spcBef>
        <a:spcAft>
          <a:spcPct val="0"/>
        </a:spcAft>
        <a:defRPr sz="2325" b="1">
          <a:solidFill>
            <a:srgbClr val="84006F"/>
          </a:solidFill>
          <a:latin typeface="Arial" charset="0"/>
          <a:ea typeface="ＭＳ Ｐゴシック" pitchFamily="34" charset="-128"/>
        </a:defRPr>
      </a:lvl3pPr>
      <a:lvl4pPr algn="l" rtl="0" eaLnBrk="1" fontAlgn="base" hangingPunct="1">
        <a:spcBef>
          <a:spcPct val="0"/>
        </a:spcBef>
        <a:spcAft>
          <a:spcPct val="0"/>
        </a:spcAft>
        <a:defRPr sz="2325" b="1">
          <a:solidFill>
            <a:srgbClr val="84006F"/>
          </a:solidFill>
          <a:latin typeface="Arial" charset="0"/>
          <a:ea typeface="ＭＳ Ｐゴシック" pitchFamily="34" charset="-128"/>
        </a:defRPr>
      </a:lvl4pPr>
      <a:lvl5pPr algn="l" rtl="0" eaLnBrk="1" fontAlgn="base" hangingPunct="1">
        <a:spcBef>
          <a:spcPct val="0"/>
        </a:spcBef>
        <a:spcAft>
          <a:spcPct val="0"/>
        </a:spcAft>
        <a:defRPr sz="2325" b="1">
          <a:solidFill>
            <a:srgbClr val="84006F"/>
          </a:solidFill>
          <a:latin typeface="Arial" charset="0"/>
          <a:ea typeface="ＭＳ Ｐゴシック" pitchFamily="34" charset="-128"/>
        </a:defRPr>
      </a:lvl5pPr>
      <a:lvl6pPr marL="298835" algn="l" rtl="0" eaLnBrk="1" fontAlgn="base" hangingPunct="1">
        <a:spcBef>
          <a:spcPct val="0"/>
        </a:spcBef>
        <a:spcAft>
          <a:spcPct val="0"/>
        </a:spcAft>
        <a:defRPr sz="2325" b="1">
          <a:solidFill>
            <a:srgbClr val="84006F"/>
          </a:solidFill>
          <a:latin typeface="Arial" charset="0"/>
          <a:ea typeface="ＭＳ Ｐゴシック" pitchFamily="34" charset="-128"/>
        </a:defRPr>
      </a:lvl6pPr>
      <a:lvl7pPr marL="597695" algn="l" rtl="0" eaLnBrk="1" fontAlgn="base" hangingPunct="1">
        <a:spcBef>
          <a:spcPct val="0"/>
        </a:spcBef>
        <a:spcAft>
          <a:spcPct val="0"/>
        </a:spcAft>
        <a:defRPr sz="2325" b="1">
          <a:solidFill>
            <a:srgbClr val="84006F"/>
          </a:solidFill>
          <a:latin typeface="Arial" charset="0"/>
          <a:ea typeface="ＭＳ Ｐゴシック" pitchFamily="34" charset="-128"/>
        </a:defRPr>
      </a:lvl7pPr>
      <a:lvl8pPr marL="896542" algn="l" rtl="0" eaLnBrk="1" fontAlgn="base" hangingPunct="1">
        <a:spcBef>
          <a:spcPct val="0"/>
        </a:spcBef>
        <a:spcAft>
          <a:spcPct val="0"/>
        </a:spcAft>
        <a:defRPr sz="2325" b="1">
          <a:solidFill>
            <a:srgbClr val="84006F"/>
          </a:solidFill>
          <a:latin typeface="Arial" charset="0"/>
          <a:ea typeface="ＭＳ Ｐゴシック" pitchFamily="34" charset="-128"/>
        </a:defRPr>
      </a:lvl8pPr>
      <a:lvl9pPr marL="1195392" algn="l" rtl="0" eaLnBrk="1" fontAlgn="base" hangingPunct="1">
        <a:spcBef>
          <a:spcPct val="0"/>
        </a:spcBef>
        <a:spcAft>
          <a:spcPct val="0"/>
        </a:spcAft>
        <a:defRPr sz="2325" b="1">
          <a:solidFill>
            <a:srgbClr val="84006F"/>
          </a:solidFill>
          <a:latin typeface="Arial" charset="0"/>
          <a:ea typeface="ＭＳ Ｐゴシック" pitchFamily="34" charset="-128"/>
        </a:defRPr>
      </a:lvl9pPr>
    </p:titleStyle>
    <p:bodyStyle>
      <a:lvl1pPr marL="224138" indent="-224138" algn="l" rtl="0" eaLnBrk="1" fontAlgn="base" hangingPunct="1">
        <a:spcBef>
          <a:spcPct val="20000"/>
        </a:spcBef>
        <a:spcAft>
          <a:spcPct val="0"/>
        </a:spcAft>
        <a:buChar char="•"/>
        <a:defRPr sz="2100">
          <a:solidFill>
            <a:schemeClr val="tx1"/>
          </a:solidFill>
          <a:latin typeface="+mn-lt"/>
          <a:ea typeface="+mn-ea"/>
          <a:cs typeface="+mn-cs"/>
        </a:defRPr>
      </a:lvl1pPr>
      <a:lvl2pPr marL="485628" indent="-186782" algn="l" rtl="0" eaLnBrk="1" fontAlgn="base" hangingPunct="1">
        <a:spcBef>
          <a:spcPct val="20000"/>
        </a:spcBef>
        <a:spcAft>
          <a:spcPct val="0"/>
        </a:spcAft>
        <a:buChar char="–"/>
        <a:defRPr sz="1950">
          <a:solidFill>
            <a:schemeClr val="tx1"/>
          </a:solidFill>
          <a:latin typeface="+mn-lt"/>
        </a:defRPr>
      </a:lvl2pPr>
      <a:lvl3pPr marL="747122" indent="-149418" algn="l" rtl="0" eaLnBrk="1" fontAlgn="base" hangingPunct="1">
        <a:spcBef>
          <a:spcPct val="20000"/>
        </a:spcBef>
        <a:spcAft>
          <a:spcPct val="0"/>
        </a:spcAft>
        <a:buChar char="•"/>
        <a:defRPr sz="1575">
          <a:solidFill>
            <a:schemeClr val="tx1"/>
          </a:solidFill>
          <a:latin typeface="+mn-lt"/>
        </a:defRPr>
      </a:lvl3pPr>
      <a:lvl4pPr marL="1045973" indent="-149418" algn="l" rtl="0" eaLnBrk="1" fontAlgn="base" hangingPunct="1">
        <a:spcBef>
          <a:spcPct val="20000"/>
        </a:spcBef>
        <a:spcAft>
          <a:spcPct val="0"/>
        </a:spcAft>
        <a:buChar char="–"/>
        <a:defRPr sz="1425">
          <a:solidFill>
            <a:schemeClr val="tx1"/>
          </a:solidFill>
          <a:latin typeface="+mn-lt"/>
        </a:defRPr>
      </a:lvl4pPr>
      <a:lvl5pPr marL="1344818" indent="-149418" algn="l" rtl="0" eaLnBrk="1" fontAlgn="base" hangingPunct="1">
        <a:spcBef>
          <a:spcPct val="20000"/>
        </a:spcBef>
        <a:spcAft>
          <a:spcPct val="0"/>
        </a:spcAft>
        <a:buChar char="»"/>
        <a:defRPr sz="1425">
          <a:solidFill>
            <a:schemeClr val="tx1"/>
          </a:solidFill>
          <a:latin typeface="+mn-lt"/>
        </a:defRPr>
      </a:lvl5pPr>
      <a:lvl6pPr marL="1643669" indent="-149418" algn="l" rtl="0" eaLnBrk="1" fontAlgn="base" hangingPunct="1">
        <a:spcBef>
          <a:spcPct val="20000"/>
        </a:spcBef>
        <a:spcAft>
          <a:spcPct val="0"/>
        </a:spcAft>
        <a:buChar char="»"/>
        <a:defRPr sz="1425">
          <a:solidFill>
            <a:schemeClr val="tx1"/>
          </a:solidFill>
          <a:latin typeface="+mn-lt"/>
        </a:defRPr>
      </a:lvl6pPr>
      <a:lvl7pPr marL="1942518" indent="-149418" algn="l" rtl="0" eaLnBrk="1" fontAlgn="base" hangingPunct="1">
        <a:spcBef>
          <a:spcPct val="20000"/>
        </a:spcBef>
        <a:spcAft>
          <a:spcPct val="0"/>
        </a:spcAft>
        <a:buChar char="»"/>
        <a:defRPr sz="1425">
          <a:solidFill>
            <a:schemeClr val="tx1"/>
          </a:solidFill>
          <a:latin typeface="+mn-lt"/>
        </a:defRPr>
      </a:lvl7pPr>
      <a:lvl8pPr marL="2241369" indent="-149418" algn="l" rtl="0" eaLnBrk="1" fontAlgn="base" hangingPunct="1">
        <a:spcBef>
          <a:spcPct val="20000"/>
        </a:spcBef>
        <a:spcAft>
          <a:spcPct val="0"/>
        </a:spcAft>
        <a:buChar char="»"/>
        <a:defRPr sz="1425">
          <a:solidFill>
            <a:schemeClr val="tx1"/>
          </a:solidFill>
          <a:latin typeface="+mn-lt"/>
        </a:defRPr>
      </a:lvl8pPr>
      <a:lvl9pPr marL="2540213" indent="-149418" algn="l" rtl="0" eaLnBrk="1" fontAlgn="base" hangingPunct="1">
        <a:spcBef>
          <a:spcPct val="20000"/>
        </a:spcBef>
        <a:spcAft>
          <a:spcPct val="0"/>
        </a:spcAft>
        <a:buChar char="»"/>
        <a:defRPr sz="1425">
          <a:solidFill>
            <a:schemeClr val="tx1"/>
          </a:solidFill>
          <a:latin typeface="+mn-lt"/>
        </a:defRPr>
      </a:lvl9pPr>
    </p:bodyStyle>
    <p:otherStyle>
      <a:defPPr>
        <a:defRPr lang="en-US"/>
      </a:defPPr>
      <a:lvl1pPr marL="0" algn="l" defTabSz="597695" rtl="0" eaLnBrk="1" latinLnBrk="0" hangingPunct="1">
        <a:defRPr sz="1200" kern="1200">
          <a:solidFill>
            <a:schemeClr val="tx1"/>
          </a:solidFill>
          <a:latin typeface="+mn-lt"/>
          <a:ea typeface="+mn-ea"/>
          <a:cs typeface="+mn-cs"/>
        </a:defRPr>
      </a:lvl1pPr>
      <a:lvl2pPr marL="298835" algn="l" defTabSz="597695" rtl="0" eaLnBrk="1" latinLnBrk="0" hangingPunct="1">
        <a:defRPr sz="1200" kern="1200">
          <a:solidFill>
            <a:schemeClr val="tx1"/>
          </a:solidFill>
          <a:latin typeface="+mn-lt"/>
          <a:ea typeface="+mn-ea"/>
          <a:cs typeface="+mn-cs"/>
        </a:defRPr>
      </a:lvl2pPr>
      <a:lvl3pPr marL="597695" algn="l" defTabSz="597695" rtl="0" eaLnBrk="1" latinLnBrk="0" hangingPunct="1">
        <a:defRPr sz="1200" kern="1200">
          <a:solidFill>
            <a:schemeClr val="tx1"/>
          </a:solidFill>
          <a:latin typeface="+mn-lt"/>
          <a:ea typeface="+mn-ea"/>
          <a:cs typeface="+mn-cs"/>
        </a:defRPr>
      </a:lvl3pPr>
      <a:lvl4pPr marL="896542" algn="l" defTabSz="597695" rtl="0" eaLnBrk="1" latinLnBrk="0" hangingPunct="1">
        <a:defRPr sz="1200" kern="1200">
          <a:solidFill>
            <a:schemeClr val="tx1"/>
          </a:solidFill>
          <a:latin typeface="+mn-lt"/>
          <a:ea typeface="+mn-ea"/>
          <a:cs typeface="+mn-cs"/>
        </a:defRPr>
      </a:lvl4pPr>
      <a:lvl5pPr marL="1195392" algn="l" defTabSz="597695" rtl="0" eaLnBrk="1" latinLnBrk="0" hangingPunct="1">
        <a:defRPr sz="1200" kern="1200">
          <a:solidFill>
            <a:schemeClr val="tx1"/>
          </a:solidFill>
          <a:latin typeface="+mn-lt"/>
          <a:ea typeface="+mn-ea"/>
          <a:cs typeface="+mn-cs"/>
        </a:defRPr>
      </a:lvl5pPr>
      <a:lvl6pPr marL="1494242" algn="l" defTabSz="597695" rtl="0" eaLnBrk="1" latinLnBrk="0" hangingPunct="1">
        <a:defRPr sz="1200" kern="1200">
          <a:solidFill>
            <a:schemeClr val="tx1"/>
          </a:solidFill>
          <a:latin typeface="+mn-lt"/>
          <a:ea typeface="+mn-ea"/>
          <a:cs typeface="+mn-cs"/>
        </a:defRPr>
      </a:lvl6pPr>
      <a:lvl7pPr marL="1793089" algn="l" defTabSz="597695" rtl="0" eaLnBrk="1" latinLnBrk="0" hangingPunct="1">
        <a:defRPr sz="1200" kern="1200">
          <a:solidFill>
            <a:schemeClr val="tx1"/>
          </a:solidFill>
          <a:latin typeface="+mn-lt"/>
          <a:ea typeface="+mn-ea"/>
          <a:cs typeface="+mn-cs"/>
        </a:defRPr>
      </a:lvl7pPr>
      <a:lvl8pPr marL="2091941" algn="l" defTabSz="597695" rtl="0" eaLnBrk="1" latinLnBrk="0" hangingPunct="1">
        <a:defRPr sz="1200" kern="1200">
          <a:solidFill>
            <a:schemeClr val="tx1"/>
          </a:solidFill>
          <a:latin typeface="+mn-lt"/>
          <a:ea typeface="+mn-ea"/>
          <a:cs typeface="+mn-cs"/>
        </a:defRPr>
      </a:lvl8pPr>
      <a:lvl9pPr marL="2390789" algn="l" defTabSz="597695"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bwMode="auto">
          <a:xfrm>
            <a:off x="610246" y="-31737"/>
            <a:ext cx="10971532" cy="1143000"/>
          </a:xfrm>
          <a:prstGeom prst="rect">
            <a:avLst/>
          </a:prstGeom>
          <a:noFill/>
          <a:ln w="9525">
            <a:noFill/>
            <a:miter lim="800000"/>
            <a:headEnd/>
            <a:tailEnd/>
          </a:ln>
          <a:effectLst/>
        </p:spPr>
        <p:txBody>
          <a:bodyPr vert="horz" wrap="square" lIns="112133" tIns="56067" rIns="112133" bIns="56067"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10246" y="1143617"/>
            <a:ext cx="10971532" cy="4048005"/>
          </a:xfrm>
          <a:prstGeom prst="rect">
            <a:avLst/>
          </a:prstGeom>
          <a:noFill/>
          <a:ln w="9525">
            <a:noFill/>
            <a:miter lim="800000"/>
            <a:headEnd/>
            <a:tailEnd/>
          </a:ln>
          <a:effectLst/>
        </p:spPr>
        <p:txBody>
          <a:bodyPr vert="horz" wrap="square" lIns="112133" tIns="56067" rIns="112133" bIns="560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Template landscape shadow_5_Page_5.jpg"/>
          <p:cNvPicPr>
            <a:picLocks noChangeAspect="1"/>
          </p:cNvPicPr>
          <p:nvPr/>
        </p:nvPicPr>
        <p:blipFill rotWithShape="1">
          <a:blip r:embed="rId15">
            <a:extLst>
              <a:ext uri="{28A0092B-C50C-407E-A947-70E740481C1C}">
                <a14:useLocalDpi xmlns:a14="http://schemas.microsoft.com/office/drawing/2010/main" val="0"/>
              </a:ext>
            </a:extLst>
          </a:blip>
          <a:srcRect/>
          <a:stretch/>
        </p:blipFill>
        <p:spPr bwMode="auto">
          <a:xfrm>
            <a:off x="1" y="6080645"/>
            <a:ext cx="12192000" cy="787592"/>
          </a:xfrm>
          <a:prstGeom prst="rect">
            <a:avLst/>
          </a:prstGeom>
          <a:noFill/>
          <a:ln>
            <a:noFill/>
          </a:ln>
        </p:spPr>
      </p:pic>
      <p:sp>
        <p:nvSpPr>
          <p:cNvPr id="7" name="Slide Number Placeholder 5"/>
          <p:cNvSpPr>
            <a:spLocks noGrp="1"/>
          </p:cNvSpPr>
          <p:nvPr>
            <p:ph type="sldNum" sz="quarter" idx="4"/>
          </p:nvPr>
        </p:nvSpPr>
        <p:spPr>
          <a:xfrm>
            <a:off x="10146344" y="25639"/>
            <a:ext cx="2036064" cy="152400"/>
          </a:xfrm>
          <a:prstGeom prst="rect">
            <a:avLst/>
          </a:prstGeom>
        </p:spPr>
        <p:txBody>
          <a:bodyPr lIns="0" tIns="0" rIns="0" bIns="0" anchor="t" anchorCtr="0">
            <a:noAutofit/>
          </a:bodyPr>
          <a:lstStyle>
            <a:lvl1pPr algn="r">
              <a:defRPr sz="1214">
                <a:solidFill>
                  <a:schemeClr val="tx1"/>
                </a:solidFill>
                <a:latin typeface="Calibri" pitchFamily="34" charset="0"/>
                <a:cs typeface="Calibri" pitchFamily="34" charset="0"/>
              </a:defRPr>
            </a:lvl1pPr>
          </a:lstStyle>
          <a:p>
            <a:pPr defTabSz="913648"/>
            <a:fld id="{9EBD5762-3BDC-484D-9503-7EA6D5A9A8CE}" type="slidenum">
              <a:rPr lang="en-GB" smtClean="0">
                <a:solidFill>
                  <a:prstClr val="black"/>
                </a:solidFill>
                <a:ea typeface="ＭＳ Ｐゴシック" pitchFamily="34" charset="-128"/>
              </a:rPr>
              <a:pPr defTabSz="913648"/>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1461835390"/>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 id="2147484853" r:id="rId13"/>
  </p:sldLayoutIdLst>
  <p:hf hdr="0" dt="0"/>
  <p:txStyles>
    <p:titleStyle>
      <a:lvl1pPr algn="l" rtl="0" fontAlgn="base">
        <a:spcBef>
          <a:spcPct val="0"/>
        </a:spcBef>
        <a:spcAft>
          <a:spcPct val="0"/>
        </a:spcAft>
        <a:defRPr sz="3214" b="1">
          <a:solidFill>
            <a:srgbClr val="84006F"/>
          </a:solidFill>
          <a:latin typeface="+mj-lt"/>
          <a:ea typeface="+mj-ea"/>
          <a:cs typeface="+mj-cs"/>
        </a:defRPr>
      </a:lvl1pPr>
      <a:lvl2pPr algn="l" rtl="0" fontAlgn="base">
        <a:spcBef>
          <a:spcPct val="0"/>
        </a:spcBef>
        <a:spcAft>
          <a:spcPct val="0"/>
        </a:spcAft>
        <a:defRPr sz="3214" b="1">
          <a:solidFill>
            <a:srgbClr val="84006F"/>
          </a:solidFill>
          <a:latin typeface="Arial" charset="0"/>
          <a:ea typeface="ＭＳ Ｐゴシック" pitchFamily="34" charset="-128"/>
        </a:defRPr>
      </a:lvl2pPr>
      <a:lvl3pPr algn="l" rtl="0" fontAlgn="base">
        <a:spcBef>
          <a:spcPct val="0"/>
        </a:spcBef>
        <a:spcAft>
          <a:spcPct val="0"/>
        </a:spcAft>
        <a:defRPr sz="3214" b="1">
          <a:solidFill>
            <a:srgbClr val="84006F"/>
          </a:solidFill>
          <a:latin typeface="Arial" charset="0"/>
          <a:ea typeface="ＭＳ Ｐゴシック" pitchFamily="34" charset="-128"/>
        </a:defRPr>
      </a:lvl3pPr>
      <a:lvl4pPr algn="l" rtl="0" fontAlgn="base">
        <a:spcBef>
          <a:spcPct val="0"/>
        </a:spcBef>
        <a:spcAft>
          <a:spcPct val="0"/>
        </a:spcAft>
        <a:defRPr sz="3214" b="1">
          <a:solidFill>
            <a:srgbClr val="84006F"/>
          </a:solidFill>
          <a:latin typeface="Arial" charset="0"/>
          <a:ea typeface="ＭＳ Ｐゴシック" pitchFamily="34" charset="-128"/>
        </a:defRPr>
      </a:lvl4pPr>
      <a:lvl5pPr algn="l" rtl="0" fontAlgn="base">
        <a:spcBef>
          <a:spcPct val="0"/>
        </a:spcBef>
        <a:spcAft>
          <a:spcPct val="0"/>
        </a:spcAft>
        <a:defRPr sz="3214" b="1">
          <a:solidFill>
            <a:srgbClr val="84006F"/>
          </a:solidFill>
          <a:latin typeface="Arial" charset="0"/>
          <a:ea typeface="ＭＳ Ｐゴシック" pitchFamily="34" charset="-128"/>
        </a:defRPr>
      </a:lvl5pPr>
      <a:lvl6pPr marL="400499" algn="l" rtl="0" fontAlgn="base">
        <a:spcBef>
          <a:spcPct val="0"/>
        </a:spcBef>
        <a:spcAft>
          <a:spcPct val="0"/>
        </a:spcAft>
        <a:defRPr sz="3214" b="1">
          <a:solidFill>
            <a:srgbClr val="84006F"/>
          </a:solidFill>
          <a:latin typeface="Arial" charset="0"/>
          <a:ea typeface="ＭＳ Ｐゴシック" pitchFamily="34" charset="-128"/>
        </a:defRPr>
      </a:lvl6pPr>
      <a:lvl7pPr marL="800998" algn="l" rtl="0" fontAlgn="base">
        <a:spcBef>
          <a:spcPct val="0"/>
        </a:spcBef>
        <a:spcAft>
          <a:spcPct val="0"/>
        </a:spcAft>
        <a:defRPr sz="3214" b="1">
          <a:solidFill>
            <a:srgbClr val="84006F"/>
          </a:solidFill>
          <a:latin typeface="Arial" charset="0"/>
          <a:ea typeface="ＭＳ Ｐゴシック" pitchFamily="34" charset="-128"/>
        </a:defRPr>
      </a:lvl7pPr>
      <a:lvl8pPr marL="1201497" algn="l" rtl="0" fontAlgn="base">
        <a:spcBef>
          <a:spcPct val="0"/>
        </a:spcBef>
        <a:spcAft>
          <a:spcPct val="0"/>
        </a:spcAft>
        <a:defRPr sz="3214" b="1">
          <a:solidFill>
            <a:srgbClr val="84006F"/>
          </a:solidFill>
          <a:latin typeface="Arial" charset="0"/>
          <a:ea typeface="ＭＳ Ｐゴシック" pitchFamily="34" charset="-128"/>
        </a:defRPr>
      </a:lvl8pPr>
      <a:lvl9pPr marL="1601995" algn="l" rtl="0" fontAlgn="base">
        <a:spcBef>
          <a:spcPct val="0"/>
        </a:spcBef>
        <a:spcAft>
          <a:spcPct val="0"/>
        </a:spcAft>
        <a:defRPr sz="3214" b="1">
          <a:solidFill>
            <a:srgbClr val="84006F"/>
          </a:solidFill>
          <a:latin typeface="Arial" charset="0"/>
          <a:ea typeface="ＭＳ Ｐゴシック" pitchFamily="34" charset="-128"/>
        </a:defRPr>
      </a:lvl9pPr>
    </p:titleStyle>
    <p:bodyStyle>
      <a:lvl1pPr marL="300374" indent="-300374" algn="l" rtl="0" fontAlgn="base">
        <a:spcBef>
          <a:spcPct val="20000"/>
        </a:spcBef>
        <a:spcAft>
          <a:spcPct val="0"/>
        </a:spcAft>
        <a:buChar char="•"/>
        <a:defRPr sz="2786">
          <a:solidFill>
            <a:schemeClr val="tx1"/>
          </a:solidFill>
          <a:latin typeface="+mn-lt"/>
          <a:ea typeface="+mn-ea"/>
          <a:cs typeface="+mn-cs"/>
        </a:defRPr>
      </a:lvl1pPr>
      <a:lvl2pPr marL="650811" indent="-250312" algn="l" rtl="0" fontAlgn="base">
        <a:spcBef>
          <a:spcPct val="20000"/>
        </a:spcBef>
        <a:spcAft>
          <a:spcPct val="0"/>
        </a:spcAft>
        <a:buChar char="–"/>
        <a:defRPr sz="2500">
          <a:solidFill>
            <a:schemeClr val="tx1"/>
          </a:solidFill>
          <a:latin typeface="+mn-lt"/>
        </a:defRPr>
      </a:lvl2pPr>
      <a:lvl3pPr marL="1001248" indent="-200250" algn="l" rtl="0" fontAlgn="base">
        <a:spcBef>
          <a:spcPct val="20000"/>
        </a:spcBef>
        <a:spcAft>
          <a:spcPct val="0"/>
        </a:spcAft>
        <a:buChar char="•"/>
        <a:defRPr sz="2071">
          <a:solidFill>
            <a:schemeClr val="tx1"/>
          </a:solidFill>
          <a:latin typeface="+mn-lt"/>
        </a:defRPr>
      </a:lvl3pPr>
      <a:lvl4pPr marL="1401745" indent="-200250" algn="l" rtl="0" fontAlgn="base">
        <a:spcBef>
          <a:spcPct val="20000"/>
        </a:spcBef>
        <a:spcAft>
          <a:spcPct val="0"/>
        </a:spcAft>
        <a:buChar char="–"/>
        <a:defRPr sz="1786">
          <a:solidFill>
            <a:schemeClr val="tx1"/>
          </a:solidFill>
          <a:latin typeface="+mn-lt"/>
        </a:defRPr>
      </a:lvl4pPr>
      <a:lvl5pPr marL="1802243" indent="-200250" algn="l" rtl="0" fontAlgn="base">
        <a:spcBef>
          <a:spcPct val="20000"/>
        </a:spcBef>
        <a:spcAft>
          <a:spcPct val="0"/>
        </a:spcAft>
        <a:buChar char="»"/>
        <a:defRPr sz="1786">
          <a:solidFill>
            <a:schemeClr val="tx1"/>
          </a:solidFill>
          <a:latin typeface="+mn-lt"/>
        </a:defRPr>
      </a:lvl5pPr>
      <a:lvl6pPr marL="2202740" indent="-200250" algn="l" rtl="0" fontAlgn="base">
        <a:spcBef>
          <a:spcPct val="20000"/>
        </a:spcBef>
        <a:spcAft>
          <a:spcPct val="0"/>
        </a:spcAft>
        <a:buChar char="»"/>
        <a:defRPr sz="1786">
          <a:solidFill>
            <a:schemeClr val="tx1"/>
          </a:solidFill>
          <a:latin typeface="+mn-lt"/>
        </a:defRPr>
      </a:lvl6pPr>
      <a:lvl7pPr marL="2603242" indent="-200250" algn="l" rtl="0" fontAlgn="base">
        <a:spcBef>
          <a:spcPct val="20000"/>
        </a:spcBef>
        <a:spcAft>
          <a:spcPct val="0"/>
        </a:spcAft>
        <a:buChar char="»"/>
        <a:defRPr sz="1786">
          <a:solidFill>
            <a:schemeClr val="tx1"/>
          </a:solidFill>
          <a:latin typeface="+mn-lt"/>
        </a:defRPr>
      </a:lvl7pPr>
      <a:lvl8pPr marL="3003744" indent="-200250" algn="l" rtl="0" fontAlgn="base">
        <a:spcBef>
          <a:spcPct val="20000"/>
        </a:spcBef>
        <a:spcAft>
          <a:spcPct val="0"/>
        </a:spcAft>
        <a:buChar char="»"/>
        <a:defRPr sz="1786">
          <a:solidFill>
            <a:schemeClr val="tx1"/>
          </a:solidFill>
          <a:latin typeface="+mn-lt"/>
        </a:defRPr>
      </a:lvl8pPr>
      <a:lvl9pPr marL="3404239" indent="-200250" algn="l" rtl="0" fontAlgn="base">
        <a:spcBef>
          <a:spcPct val="20000"/>
        </a:spcBef>
        <a:spcAft>
          <a:spcPct val="0"/>
        </a:spcAft>
        <a:buChar char="»"/>
        <a:defRPr sz="1786">
          <a:solidFill>
            <a:schemeClr val="tx1"/>
          </a:solidFill>
          <a:latin typeface="+mn-lt"/>
        </a:defRPr>
      </a:lvl9pPr>
    </p:bodyStyle>
    <p:otherStyle>
      <a:defPPr>
        <a:defRPr lang="en-US"/>
      </a:defPPr>
      <a:lvl1pPr marL="0" algn="l" defTabSz="800998" rtl="0" eaLnBrk="1" latinLnBrk="0" hangingPunct="1">
        <a:defRPr sz="1571" kern="1200">
          <a:solidFill>
            <a:schemeClr val="tx1"/>
          </a:solidFill>
          <a:latin typeface="+mn-lt"/>
          <a:ea typeface="+mn-ea"/>
          <a:cs typeface="+mn-cs"/>
        </a:defRPr>
      </a:lvl1pPr>
      <a:lvl2pPr marL="400499" algn="l" defTabSz="800998" rtl="0" eaLnBrk="1" latinLnBrk="0" hangingPunct="1">
        <a:defRPr sz="1571" kern="1200">
          <a:solidFill>
            <a:schemeClr val="tx1"/>
          </a:solidFill>
          <a:latin typeface="+mn-lt"/>
          <a:ea typeface="+mn-ea"/>
          <a:cs typeface="+mn-cs"/>
        </a:defRPr>
      </a:lvl2pPr>
      <a:lvl3pPr marL="800998" algn="l" defTabSz="800998" rtl="0" eaLnBrk="1" latinLnBrk="0" hangingPunct="1">
        <a:defRPr sz="1571" kern="1200">
          <a:solidFill>
            <a:schemeClr val="tx1"/>
          </a:solidFill>
          <a:latin typeface="+mn-lt"/>
          <a:ea typeface="+mn-ea"/>
          <a:cs typeface="+mn-cs"/>
        </a:defRPr>
      </a:lvl3pPr>
      <a:lvl4pPr marL="1201497" algn="l" defTabSz="800998" rtl="0" eaLnBrk="1" latinLnBrk="0" hangingPunct="1">
        <a:defRPr sz="1571" kern="1200">
          <a:solidFill>
            <a:schemeClr val="tx1"/>
          </a:solidFill>
          <a:latin typeface="+mn-lt"/>
          <a:ea typeface="+mn-ea"/>
          <a:cs typeface="+mn-cs"/>
        </a:defRPr>
      </a:lvl4pPr>
      <a:lvl5pPr marL="1601995" algn="l" defTabSz="800998" rtl="0" eaLnBrk="1" latinLnBrk="0" hangingPunct="1">
        <a:defRPr sz="1571" kern="1200">
          <a:solidFill>
            <a:schemeClr val="tx1"/>
          </a:solidFill>
          <a:latin typeface="+mn-lt"/>
          <a:ea typeface="+mn-ea"/>
          <a:cs typeface="+mn-cs"/>
        </a:defRPr>
      </a:lvl5pPr>
      <a:lvl6pPr marL="2002495" algn="l" defTabSz="800998" rtl="0" eaLnBrk="1" latinLnBrk="0" hangingPunct="1">
        <a:defRPr sz="1571" kern="1200">
          <a:solidFill>
            <a:schemeClr val="tx1"/>
          </a:solidFill>
          <a:latin typeface="+mn-lt"/>
          <a:ea typeface="+mn-ea"/>
          <a:cs typeface="+mn-cs"/>
        </a:defRPr>
      </a:lvl6pPr>
      <a:lvl7pPr marL="2402992" algn="l" defTabSz="800998" rtl="0" eaLnBrk="1" latinLnBrk="0" hangingPunct="1">
        <a:defRPr sz="1571" kern="1200">
          <a:solidFill>
            <a:schemeClr val="tx1"/>
          </a:solidFill>
          <a:latin typeface="+mn-lt"/>
          <a:ea typeface="+mn-ea"/>
          <a:cs typeface="+mn-cs"/>
        </a:defRPr>
      </a:lvl7pPr>
      <a:lvl8pPr marL="2803490" algn="l" defTabSz="800998" rtl="0" eaLnBrk="1" latinLnBrk="0" hangingPunct="1">
        <a:defRPr sz="1571" kern="1200">
          <a:solidFill>
            <a:schemeClr val="tx1"/>
          </a:solidFill>
          <a:latin typeface="+mn-lt"/>
          <a:ea typeface="+mn-ea"/>
          <a:cs typeface="+mn-cs"/>
        </a:defRPr>
      </a:lvl8pPr>
      <a:lvl9pPr marL="3203987" algn="l" defTabSz="800998" rtl="0" eaLnBrk="1" latinLnBrk="0" hangingPunct="1">
        <a:defRPr sz="157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Template landscape shadow_5_Page_5.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1" hidden="1"/>
          <p:cNvGraphicFramePr>
            <a:graphicFrameLocks noChangeAspect="1"/>
          </p:cNvGraphicFramePr>
          <p:nvPr userDrawn="1">
            <p:custDataLst>
              <p:tags r:id="rId1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554" name="think-cell Slide" r:id="rId19" imgW="360" imgH="360" progId="TCLayout.ActiveDocument.1">
                  <p:embed/>
                </p:oleObj>
              </mc:Choice>
              <mc:Fallback>
                <p:oleObj name="think-cell Slide" r:id="rId19" imgW="360" imgH="360" progId="TCLayout.ActiveDocument.1">
                  <p:embed/>
                  <p:pic>
                    <p:nvPicPr>
                      <p:cNvPr id="2051" name="Object 1"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Rectangle 3"/>
          <p:cNvSpPr>
            <a:spLocks noGrp="1" noChangeArrowheads="1"/>
          </p:cNvSpPr>
          <p:nvPr>
            <p:ph type="title"/>
          </p:nvPr>
        </p:nvSpPr>
        <p:spPr bwMode="auto">
          <a:xfrm>
            <a:off x="609600" y="-31750"/>
            <a:ext cx="10972800"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09600" y="1143001"/>
            <a:ext cx="10972800" cy="404812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Slide Number Placeholder 2"/>
          <p:cNvSpPr>
            <a:spLocks noGrp="1"/>
          </p:cNvSpPr>
          <p:nvPr>
            <p:ph type="sldNum" sz="quarter" idx="4"/>
          </p:nvPr>
        </p:nvSpPr>
        <p:spPr>
          <a:xfrm>
            <a:off x="9215967" y="6461125"/>
            <a:ext cx="2743200" cy="363538"/>
          </a:xfrm>
          <a:prstGeom prst="rect">
            <a:avLst/>
          </a:prstGeom>
        </p:spPr>
        <p:txBody>
          <a:bodyPr vert="horz" lIns="91440" tIns="45720" rIns="91440" bIns="45720" rtlCol="0" anchor="ctr"/>
          <a:lstStyle>
            <a:lvl1pPr algn="r" defTabSz="891917" eaLnBrk="1" fontAlgn="auto" hangingPunct="1">
              <a:spcBef>
                <a:spcPts val="0"/>
              </a:spcBef>
              <a:spcAft>
                <a:spcPts val="0"/>
              </a:spcAft>
              <a:defRPr sz="1026" smtClean="0">
                <a:solidFill>
                  <a:srgbClr val="000000">
                    <a:tint val="75000"/>
                  </a:srgbClr>
                </a:solidFill>
                <a:latin typeface="Arial"/>
                <a:ea typeface="+mn-ea"/>
              </a:defRPr>
            </a:lvl1pPr>
          </a:lstStyle>
          <a:p>
            <a:pPr>
              <a:defRPr/>
            </a:pPr>
            <a:fld id="{7A2141F6-2EC7-4B5B-BAE8-81788BE98E72}"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Lst>
  <p:hf hdr="0" dt="0"/>
  <p:txStyles>
    <p:titleStyle>
      <a:lvl1pPr algn="l" rtl="0" eaLnBrk="0" fontAlgn="base" hangingPunct="0">
        <a:spcBef>
          <a:spcPct val="0"/>
        </a:spcBef>
        <a:spcAft>
          <a:spcPct val="0"/>
        </a:spcAft>
        <a:defRPr sz="2900" b="1">
          <a:solidFill>
            <a:srgbClr val="84006F"/>
          </a:solidFill>
          <a:latin typeface="+mj-lt"/>
          <a:ea typeface="MS PGothic" panose="020B0600070205080204" pitchFamily="34" charset="-128"/>
          <a:cs typeface="+mj-cs"/>
        </a:defRPr>
      </a:lvl1pPr>
      <a:lvl2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2pPr>
      <a:lvl3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3pPr>
      <a:lvl4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4pPr>
      <a:lvl5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5pPr>
      <a:lvl6pPr marL="375635" algn="l" rtl="0" fontAlgn="base">
        <a:spcBef>
          <a:spcPct val="0"/>
        </a:spcBef>
        <a:spcAft>
          <a:spcPct val="0"/>
        </a:spcAft>
        <a:defRPr sz="2923" b="1">
          <a:solidFill>
            <a:srgbClr val="84006F"/>
          </a:solidFill>
          <a:latin typeface="Arial" charset="0"/>
          <a:ea typeface="ＭＳ Ｐゴシック" pitchFamily="34" charset="-128"/>
        </a:defRPr>
      </a:lvl6pPr>
      <a:lvl7pPr marL="751300" algn="l" rtl="0" fontAlgn="base">
        <a:spcBef>
          <a:spcPct val="0"/>
        </a:spcBef>
        <a:spcAft>
          <a:spcPct val="0"/>
        </a:spcAft>
        <a:defRPr sz="2923" b="1">
          <a:solidFill>
            <a:srgbClr val="84006F"/>
          </a:solidFill>
          <a:latin typeface="Arial" charset="0"/>
          <a:ea typeface="ＭＳ Ｐゴシック" pitchFamily="34" charset="-128"/>
        </a:defRPr>
      </a:lvl7pPr>
      <a:lvl8pPr marL="1126950" algn="l" rtl="0" fontAlgn="base">
        <a:spcBef>
          <a:spcPct val="0"/>
        </a:spcBef>
        <a:spcAft>
          <a:spcPct val="0"/>
        </a:spcAft>
        <a:defRPr sz="2923" b="1">
          <a:solidFill>
            <a:srgbClr val="84006F"/>
          </a:solidFill>
          <a:latin typeface="Arial" charset="0"/>
          <a:ea typeface="ＭＳ Ｐゴシック" pitchFamily="34" charset="-128"/>
        </a:defRPr>
      </a:lvl8pPr>
      <a:lvl9pPr marL="1502604" algn="l" rtl="0" fontAlgn="base">
        <a:spcBef>
          <a:spcPct val="0"/>
        </a:spcBef>
        <a:spcAft>
          <a:spcPct val="0"/>
        </a:spcAft>
        <a:defRPr sz="2923" b="1">
          <a:solidFill>
            <a:srgbClr val="84006F"/>
          </a:solidFill>
          <a:latin typeface="Arial" charset="0"/>
          <a:ea typeface="ＭＳ Ｐゴシック" pitchFamily="34" charset="-128"/>
        </a:defRPr>
      </a:lvl9pPr>
    </p:titleStyle>
    <p:bodyStyle>
      <a:lvl1pPr marL="280988" indent="-280988" algn="l" rtl="0" eaLnBrk="0" fontAlgn="base" hangingPunct="0">
        <a:spcBef>
          <a:spcPct val="20000"/>
        </a:spcBef>
        <a:spcAft>
          <a:spcPct val="0"/>
        </a:spcAft>
        <a:buChar char="•"/>
        <a:defRPr sz="2600">
          <a:solidFill>
            <a:schemeClr val="tx1"/>
          </a:solidFill>
          <a:latin typeface="+mn-lt"/>
          <a:ea typeface="+mn-ea"/>
          <a:cs typeface="+mn-cs"/>
        </a:defRPr>
      </a:lvl1pPr>
      <a:lvl2pPr marL="609600" indent="-233363" algn="l" rtl="0" eaLnBrk="0" fontAlgn="base" hangingPunct="0">
        <a:spcBef>
          <a:spcPct val="20000"/>
        </a:spcBef>
        <a:spcAft>
          <a:spcPct val="0"/>
        </a:spcAft>
        <a:buChar char="–"/>
        <a:defRPr sz="2400">
          <a:solidFill>
            <a:schemeClr val="tx1"/>
          </a:solidFill>
          <a:latin typeface="+mn-lt"/>
        </a:defRPr>
      </a:lvl2pPr>
      <a:lvl3pPr marL="938213" indent="-187325" algn="l" rtl="0" eaLnBrk="0" fontAlgn="base" hangingPunct="0">
        <a:spcBef>
          <a:spcPct val="20000"/>
        </a:spcBef>
        <a:spcAft>
          <a:spcPct val="0"/>
        </a:spcAft>
        <a:buChar char="•"/>
        <a:defRPr sz="1900">
          <a:solidFill>
            <a:schemeClr val="tx1"/>
          </a:solidFill>
          <a:latin typeface="+mn-lt"/>
        </a:defRPr>
      </a:lvl3pPr>
      <a:lvl4pPr marL="1314450" indent="-187325" algn="l" rtl="0" eaLnBrk="0" fontAlgn="base" hangingPunct="0">
        <a:spcBef>
          <a:spcPct val="20000"/>
        </a:spcBef>
        <a:spcAft>
          <a:spcPct val="0"/>
        </a:spcAft>
        <a:buChar char="–"/>
        <a:defRPr sz="1700">
          <a:solidFill>
            <a:schemeClr val="tx1"/>
          </a:solidFill>
          <a:latin typeface="+mn-lt"/>
        </a:defRPr>
      </a:lvl4pPr>
      <a:lvl5pPr marL="1689100" indent="-187325" algn="l" rtl="0" eaLnBrk="0" fontAlgn="base" hangingPunct="0">
        <a:spcBef>
          <a:spcPct val="20000"/>
        </a:spcBef>
        <a:spcAft>
          <a:spcPct val="0"/>
        </a:spcAft>
        <a:buChar char="»"/>
        <a:defRPr sz="1700">
          <a:solidFill>
            <a:schemeClr val="tx1"/>
          </a:solidFill>
          <a:latin typeface="+mn-lt"/>
        </a:defRPr>
      </a:lvl5pPr>
      <a:lvl6pPr marL="2066087" indent="-187818" algn="l" rtl="0" fontAlgn="base">
        <a:spcBef>
          <a:spcPct val="20000"/>
        </a:spcBef>
        <a:spcAft>
          <a:spcPct val="0"/>
        </a:spcAft>
        <a:buChar char="»"/>
        <a:defRPr sz="1791">
          <a:solidFill>
            <a:schemeClr val="tx1"/>
          </a:solidFill>
          <a:latin typeface="+mn-lt"/>
        </a:defRPr>
      </a:lvl6pPr>
      <a:lvl7pPr marL="2441739" indent="-187818" algn="l" rtl="0" fontAlgn="base">
        <a:spcBef>
          <a:spcPct val="20000"/>
        </a:spcBef>
        <a:spcAft>
          <a:spcPct val="0"/>
        </a:spcAft>
        <a:buChar char="»"/>
        <a:defRPr sz="1791">
          <a:solidFill>
            <a:schemeClr val="tx1"/>
          </a:solidFill>
          <a:latin typeface="+mn-lt"/>
        </a:defRPr>
      </a:lvl7pPr>
      <a:lvl8pPr marL="2817394" indent="-187818" algn="l" rtl="0" fontAlgn="base">
        <a:spcBef>
          <a:spcPct val="20000"/>
        </a:spcBef>
        <a:spcAft>
          <a:spcPct val="0"/>
        </a:spcAft>
        <a:buChar char="»"/>
        <a:defRPr sz="1791">
          <a:solidFill>
            <a:schemeClr val="tx1"/>
          </a:solidFill>
          <a:latin typeface="+mn-lt"/>
        </a:defRPr>
      </a:lvl8pPr>
      <a:lvl9pPr marL="3193039" indent="-187818" algn="l" rtl="0" fontAlgn="base">
        <a:spcBef>
          <a:spcPct val="20000"/>
        </a:spcBef>
        <a:spcAft>
          <a:spcPct val="0"/>
        </a:spcAft>
        <a:buChar char="»"/>
        <a:defRPr sz="1791">
          <a:solidFill>
            <a:schemeClr val="tx1"/>
          </a:solidFill>
          <a:latin typeface="+mn-lt"/>
        </a:defRPr>
      </a:lvl9pPr>
    </p:bodyStyle>
    <p:otherStyle>
      <a:defPPr>
        <a:defRPr lang="en-US"/>
      </a:defPPr>
      <a:lvl1pPr marL="0" algn="l" defTabSz="751300" rtl="0" eaLnBrk="1" latinLnBrk="0" hangingPunct="1">
        <a:defRPr sz="1508" kern="1200">
          <a:solidFill>
            <a:schemeClr val="tx1"/>
          </a:solidFill>
          <a:latin typeface="+mn-lt"/>
          <a:ea typeface="+mn-ea"/>
          <a:cs typeface="+mn-cs"/>
        </a:defRPr>
      </a:lvl1pPr>
      <a:lvl2pPr marL="375635" algn="l" defTabSz="751300" rtl="0" eaLnBrk="1" latinLnBrk="0" hangingPunct="1">
        <a:defRPr sz="1508" kern="1200">
          <a:solidFill>
            <a:schemeClr val="tx1"/>
          </a:solidFill>
          <a:latin typeface="+mn-lt"/>
          <a:ea typeface="+mn-ea"/>
          <a:cs typeface="+mn-cs"/>
        </a:defRPr>
      </a:lvl2pPr>
      <a:lvl3pPr marL="751300" algn="l" defTabSz="751300" rtl="0" eaLnBrk="1" latinLnBrk="0" hangingPunct="1">
        <a:defRPr sz="1508" kern="1200">
          <a:solidFill>
            <a:schemeClr val="tx1"/>
          </a:solidFill>
          <a:latin typeface="+mn-lt"/>
          <a:ea typeface="+mn-ea"/>
          <a:cs typeface="+mn-cs"/>
        </a:defRPr>
      </a:lvl3pPr>
      <a:lvl4pPr marL="1126950" algn="l" defTabSz="751300" rtl="0" eaLnBrk="1" latinLnBrk="0" hangingPunct="1">
        <a:defRPr sz="1508" kern="1200">
          <a:solidFill>
            <a:schemeClr val="tx1"/>
          </a:solidFill>
          <a:latin typeface="+mn-lt"/>
          <a:ea typeface="+mn-ea"/>
          <a:cs typeface="+mn-cs"/>
        </a:defRPr>
      </a:lvl4pPr>
      <a:lvl5pPr marL="1502604" algn="l" defTabSz="751300" rtl="0" eaLnBrk="1" latinLnBrk="0" hangingPunct="1">
        <a:defRPr sz="1508" kern="1200">
          <a:solidFill>
            <a:schemeClr val="tx1"/>
          </a:solidFill>
          <a:latin typeface="+mn-lt"/>
          <a:ea typeface="+mn-ea"/>
          <a:cs typeface="+mn-cs"/>
        </a:defRPr>
      </a:lvl5pPr>
      <a:lvl6pPr marL="1878257" algn="l" defTabSz="751300" rtl="0" eaLnBrk="1" latinLnBrk="0" hangingPunct="1">
        <a:defRPr sz="1508" kern="1200">
          <a:solidFill>
            <a:schemeClr val="tx1"/>
          </a:solidFill>
          <a:latin typeface="+mn-lt"/>
          <a:ea typeface="+mn-ea"/>
          <a:cs typeface="+mn-cs"/>
        </a:defRPr>
      </a:lvl6pPr>
      <a:lvl7pPr marL="2253907" algn="l" defTabSz="751300" rtl="0" eaLnBrk="1" latinLnBrk="0" hangingPunct="1">
        <a:defRPr sz="1508" kern="1200">
          <a:solidFill>
            <a:schemeClr val="tx1"/>
          </a:solidFill>
          <a:latin typeface="+mn-lt"/>
          <a:ea typeface="+mn-ea"/>
          <a:cs typeface="+mn-cs"/>
        </a:defRPr>
      </a:lvl7pPr>
      <a:lvl8pPr marL="2629563" algn="l" defTabSz="751300" rtl="0" eaLnBrk="1" latinLnBrk="0" hangingPunct="1">
        <a:defRPr sz="1508" kern="1200">
          <a:solidFill>
            <a:schemeClr val="tx1"/>
          </a:solidFill>
          <a:latin typeface="+mn-lt"/>
          <a:ea typeface="+mn-ea"/>
          <a:cs typeface="+mn-cs"/>
        </a:defRPr>
      </a:lvl8pPr>
      <a:lvl9pPr marL="3005214" algn="l" defTabSz="751300" rtl="0" eaLnBrk="1" latinLnBrk="0" hangingPunct="1">
        <a:defRPr sz="150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Template landscape shadow_5_Page_5.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080125"/>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5" name="Object 1" hidden="1"/>
          <p:cNvGraphicFramePr>
            <a:graphicFrameLocks noChangeAspect="1"/>
          </p:cNvGraphicFramePr>
          <p:nvPr userDrawn="1">
            <p:custDataLst>
              <p:tags r:id="rId17"/>
            </p:custDataLst>
            <p:extLst>
              <p:ext uri="{D42A27DB-BD31-4B8C-83A1-F6EECF244321}">
                <p14:modId xmlns:p14="http://schemas.microsoft.com/office/powerpoint/2010/main" val="30987324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914" name="think-cell Slide" r:id="rId19" imgW="360" imgH="360" progId="TCLayout.ActiveDocument.1">
                  <p:embed/>
                </p:oleObj>
              </mc:Choice>
              <mc:Fallback>
                <p:oleObj name="think-cell Slide" r:id="rId19" imgW="360" imgH="360" progId="TCLayout.ActiveDocument.1">
                  <p:embed/>
                  <p:pic>
                    <p:nvPicPr>
                      <p:cNvPr id="3075" name="Object 1"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Rectangle 3"/>
          <p:cNvSpPr>
            <a:spLocks noGrp="1" noChangeArrowheads="1"/>
          </p:cNvSpPr>
          <p:nvPr>
            <p:ph type="title"/>
          </p:nvPr>
        </p:nvSpPr>
        <p:spPr bwMode="auto">
          <a:xfrm>
            <a:off x="609600" y="-31750"/>
            <a:ext cx="10972800"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09600" y="1143001"/>
            <a:ext cx="10972800" cy="404812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Slide Number Placeholder 2"/>
          <p:cNvSpPr>
            <a:spLocks noGrp="1"/>
          </p:cNvSpPr>
          <p:nvPr>
            <p:ph type="sldNum" sz="quarter" idx="4"/>
          </p:nvPr>
        </p:nvSpPr>
        <p:spPr>
          <a:xfrm>
            <a:off x="9215967" y="6461125"/>
            <a:ext cx="2743200" cy="363538"/>
          </a:xfrm>
          <a:prstGeom prst="rect">
            <a:avLst/>
          </a:prstGeom>
        </p:spPr>
        <p:txBody>
          <a:bodyPr vert="horz" lIns="91440" tIns="45720" rIns="91440" bIns="45720" rtlCol="0" anchor="ctr"/>
          <a:lstStyle>
            <a:lvl1pPr algn="r" defTabSz="891917" eaLnBrk="1" fontAlgn="auto" hangingPunct="1">
              <a:spcBef>
                <a:spcPts val="0"/>
              </a:spcBef>
              <a:spcAft>
                <a:spcPts val="0"/>
              </a:spcAft>
              <a:defRPr sz="1026" smtClean="0">
                <a:solidFill>
                  <a:srgbClr val="000000">
                    <a:tint val="75000"/>
                  </a:srgbClr>
                </a:solidFill>
                <a:latin typeface="Arial"/>
                <a:ea typeface="+mn-ea"/>
              </a:defRPr>
            </a:lvl1pPr>
          </a:lstStyle>
          <a:p>
            <a:pPr>
              <a:defRPr/>
            </a:pPr>
            <a:fld id="{3B7CB058-AD0B-4862-8406-1B115F04FA87}"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 id="2147484638" r:id="rId12"/>
    <p:sldLayoutId id="2147484639" r:id="rId13"/>
    <p:sldLayoutId id="2147484640" r:id="rId14"/>
  </p:sldLayoutIdLst>
  <p:hf hdr="0" dt="0"/>
  <p:txStyles>
    <p:titleStyle>
      <a:lvl1pPr algn="l" rtl="0" eaLnBrk="0" fontAlgn="base" hangingPunct="0">
        <a:spcBef>
          <a:spcPct val="0"/>
        </a:spcBef>
        <a:spcAft>
          <a:spcPct val="0"/>
        </a:spcAft>
        <a:defRPr sz="2900" b="1">
          <a:solidFill>
            <a:srgbClr val="84006F"/>
          </a:solidFill>
          <a:latin typeface="+mj-lt"/>
          <a:ea typeface="MS PGothic" panose="020B0600070205080204" pitchFamily="34" charset="-128"/>
          <a:cs typeface="+mj-cs"/>
        </a:defRPr>
      </a:lvl1pPr>
      <a:lvl2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2pPr>
      <a:lvl3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3pPr>
      <a:lvl4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4pPr>
      <a:lvl5pPr algn="l" rtl="0" eaLnBrk="0" fontAlgn="base" hangingPunct="0">
        <a:spcBef>
          <a:spcPct val="0"/>
        </a:spcBef>
        <a:spcAft>
          <a:spcPct val="0"/>
        </a:spcAft>
        <a:defRPr sz="2900" b="1">
          <a:solidFill>
            <a:srgbClr val="84006F"/>
          </a:solidFill>
          <a:latin typeface="Arial" charset="0"/>
          <a:ea typeface="MS PGothic" panose="020B0600070205080204" pitchFamily="34" charset="-128"/>
        </a:defRPr>
      </a:lvl5pPr>
      <a:lvl6pPr marL="375635" algn="l" rtl="0" fontAlgn="base">
        <a:spcBef>
          <a:spcPct val="0"/>
        </a:spcBef>
        <a:spcAft>
          <a:spcPct val="0"/>
        </a:spcAft>
        <a:defRPr sz="2923" b="1">
          <a:solidFill>
            <a:srgbClr val="84006F"/>
          </a:solidFill>
          <a:latin typeface="Arial" charset="0"/>
          <a:ea typeface="ＭＳ Ｐゴシック" pitchFamily="34" charset="-128"/>
        </a:defRPr>
      </a:lvl6pPr>
      <a:lvl7pPr marL="751300" algn="l" rtl="0" fontAlgn="base">
        <a:spcBef>
          <a:spcPct val="0"/>
        </a:spcBef>
        <a:spcAft>
          <a:spcPct val="0"/>
        </a:spcAft>
        <a:defRPr sz="2923" b="1">
          <a:solidFill>
            <a:srgbClr val="84006F"/>
          </a:solidFill>
          <a:latin typeface="Arial" charset="0"/>
          <a:ea typeface="ＭＳ Ｐゴシック" pitchFamily="34" charset="-128"/>
        </a:defRPr>
      </a:lvl7pPr>
      <a:lvl8pPr marL="1126950" algn="l" rtl="0" fontAlgn="base">
        <a:spcBef>
          <a:spcPct val="0"/>
        </a:spcBef>
        <a:spcAft>
          <a:spcPct val="0"/>
        </a:spcAft>
        <a:defRPr sz="2923" b="1">
          <a:solidFill>
            <a:srgbClr val="84006F"/>
          </a:solidFill>
          <a:latin typeface="Arial" charset="0"/>
          <a:ea typeface="ＭＳ Ｐゴシック" pitchFamily="34" charset="-128"/>
        </a:defRPr>
      </a:lvl8pPr>
      <a:lvl9pPr marL="1502604" algn="l" rtl="0" fontAlgn="base">
        <a:spcBef>
          <a:spcPct val="0"/>
        </a:spcBef>
        <a:spcAft>
          <a:spcPct val="0"/>
        </a:spcAft>
        <a:defRPr sz="2923" b="1">
          <a:solidFill>
            <a:srgbClr val="84006F"/>
          </a:solidFill>
          <a:latin typeface="Arial" charset="0"/>
          <a:ea typeface="ＭＳ Ｐゴシック" pitchFamily="34" charset="-128"/>
        </a:defRPr>
      </a:lvl9pPr>
    </p:titleStyle>
    <p:bodyStyle>
      <a:lvl1pPr marL="280988" indent="-280988" algn="l" rtl="0" eaLnBrk="0" fontAlgn="base" hangingPunct="0">
        <a:spcBef>
          <a:spcPct val="20000"/>
        </a:spcBef>
        <a:spcAft>
          <a:spcPct val="0"/>
        </a:spcAft>
        <a:buChar char="•"/>
        <a:defRPr sz="2600">
          <a:solidFill>
            <a:schemeClr val="tx1"/>
          </a:solidFill>
          <a:latin typeface="+mn-lt"/>
          <a:ea typeface="+mn-ea"/>
          <a:cs typeface="+mn-cs"/>
        </a:defRPr>
      </a:lvl1pPr>
      <a:lvl2pPr marL="609600" indent="-233363" algn="l" rtl="0" eaLnBrk="0" fontAlgn="base" hangingPunct="0">
        <a:spcBef>
          <a:spcPct val="20000"/>
        </a:spcBef>
        <a:spcAft>
          <a:spcPct val="0"/>
        </a:spcAft>
        <a:buChar char="–"/>
        <a:defRPr sz="2400">
          <a:solidFill>
            <a:schemeClr val="tx1"/>
          </a:solidFill>
          <a:latin typeface="+mn-lt"/>
        </a:defRPr>
      </a:lvl2pPr>
      <a:lvl3pPr marL="938213" indent="-187325" algn="l" rtl="0" eaLnBrk="0" fontAlgn="base" hangingPunct="0">
        <a:spcBef>
          <a:spcPct val="20000"/>
        </a:spcBef>
        <a:spcAft>
          <a:spcPct val="0"/>
        </a:spcAft>
        <a:buChar char="•"/>
        <a:defRPr sz="1900">
          <a:solidFill>
            <a:schemeClr val="tx1"/>
          </a:solidFill>
          <a:latin typeface="+mn-lt"/>
        </a:defRPr>
      </a:lvl3pPr>
      <a:lvl4pPr marL="1314450" indent="-187325" algn="l" rtl="0" eaLnBrk="0" fontAlgn="base" hangingPunct="0">
        <a:spcBef>
          <a:spcPct val="20000"/>
        </a:spcBef>
        <a:spcAft>
          <a:spcPct val="0"/>
        </a:spcAft>
        <a:buChar char="–"/>
        <a:defRPr sz="1700">
          <a:solidFill>
            <a:schemeClr val="tx1"/>
          </a:solidFill>
          <a:latin typeface="+mn-lt"/>
        </a:defRPr>
      </a:lvl4pPr>
      <a:lvl5pPr marL="1689100" indent="-187325" algn="l" rtl="0" eaLnBrk="0" fontAlgn="base" hangingPunct="0">
        <a:spcBef>
          <a:spcPct val="20000"/>
        </a:spcBef>
        <a:spcAft>
          <a:spcPct val="0"/>
        </a:spcAft>
        <a:buChar char="»"/>
        <a:defRPr sz="1700">
          <a:solidFill>
            <a:schemeClr val="tx1"/>
          </a:solidFill>
          <a:latin typeface="+mn-lt"/>
        </a:defRPr>
      </a:lvl5pPr>
      <a:lvl6pPr marL="2066087" indent="-187818" algn="l" rtl="0" fontAlgn="base">
        <a:spcBef>
          <a:spcPct val="20000"/>
        </a:spcBef>
        <a:spcAft>
          <a:spcPct val="0"/>
        </a:spcAft>
        <a:buChar char="»"/>
        <a:defRPr sz="1791">
          <a:solidFill>
            <a:schemeClr val="tx1"/>
          </a:solidFill>
          <a:latin typeface="+mn-lt"/>
        </a:defRPr>
      </a:lvl6pPr>
      <a:lvl7pPr marL="2441739" indent="-187818" algn="l" rtl="0" fontAlgn="base">
        <a:spcBef>
          <a:spcPct val="20000"/>
        </a:spcBef>
        <a:spcAft>
          <a:spcPct val="0"/>
        </a:spcAft>
        <a:buChar char="»"/>
        <a:defRPr sz="1791">
          <a:solidFill>
            <a:schemeClr val="tx1"/>
          </a:solidFill>
          <a:latin typeface="+mn-lt"/>
        </a:defRPr>
      </a:lvl7pPr>
      <a:lvl8pPr marL="2817394" indent="-187818" algn="l" rtl="0" fontAlgn="base">
        <a:spcBef>
          <a:spcPct val="20000"/>
        </a:spcBef>
        <a:spcAft>
          <a:spcPct val="0"/>
        </a:spcAft>
        <a:buChar char="»"/>
        <a:defRPr sz="1791">
          <a:solidFill>
            <a:schemeClr val="tx1"/>
          </a:solidFill>
          <a:latin typeface="+mn-lt"/>
        </a:defRPr>
      </a:lvl8pPr>
      <a:lvl9pPr marL="3193039" indent="-187818" algn="l" rtl="0" fontAlgn="base">
        <a:spcBef>
          <a:spcPct val="20000"/>
        </a:spcBef>
        <a:spcAft>
          <a:spcPct val="0"/>
        </a:spcAft>
        <a:buChar char="»"/>
        <a:defRPr sz="1791">
          <a:solidFill>
            <a:schemeClr val="tx1"/>
          </a:solidFill>
          <a:latin typeface="+mn-lt"/>
        </a:defRPr>
      </a:lvl9pPr>
    </p:bodyStyle>
    <p:otherStyle>
      <a:defPPr>
        <a:defRPr lang="en-US"/>
      </a:defPPr>
      <a:lvl1pPr marL="0" algn="l" defTabSz="751300" rtl="0" eaLnBrk="1" latinLnBrk="0" hangingPunct="1">
        <a:defRPr sz="1508" kern="1200">
          <a:solidFill>
            <a:schemeClr val="tx1"/>
          </a:solidFill>
          <a:latin typeface="+mn-lt"/>
          <a:ea typeface="+mn-ea"/>
          <a:cs typeface="+mn-cs"/>
        </a:defRPr>
      </a:lvl1pPr>
      <a:lvl2pPr marL="375635" algn="l" defTabSz="751300" rtl="0" eaLnBrk="1" latinLnBrk="0" hangingPunct="1">
        <a:defRPr sz="1508" kern="1200">
          <a:solidFill>
            <a:schemeClr val="tx1"/>
          </a:solidFill>
          <a:latin typeface="+mn-lt"/>
          <a:ea typeface="+mn-ea"/>
          <a:cs typeface="+mn-cs"/>
        </a:defRPr>
      </a:lvl2pPr>
      <a:lvl3pPr marL="751300" algn="l" defTabSz="751300" rtl="0" eaLnBrk="1" latinLnBrk="0" hangingPunct="1">
        <a:defRPr sz="1508" kern="1200">
          <a:solidFill>
            <a:schemeClr val="tx1"/>
          </a:solidFill>
          <a:latin typeface="+mn-lt"/>
          <a:ea typeface="+mn-ea"/>
          <a:cs typeface="+mn-cs"/>
        </a:defRPr>
      </a:lvl3pPr>
      <a:lvl4pPr marL="1126950" algn="l" defTabSz="751300" rtl="0" eaLnBrk="1" latinLnBrk="0" hangingPunct="1">
        <a:defRPr sz="1508" kern="1200">
          <a:solidFill>
            <a:schemeClr val="tx1"/>
          </a:solidFill>
          <a:latin typeface="+mn-lt"/>
          <a:ea typeface="+mn-ea"/>
          <a:cs typeface="+mn-cs"/>
        </a:defRPr>
      </a:lvl4pPr>
      <a:lvl5pPr marL="1502604" algn="l" defTabSz="751300" rtl="0" eaLnBrk="1" latinLnBrk="0" hangingPunct="1">
        <a:defRPr sz="1508" kern="1200">
          <a:solidFill>
            <a:schemeClr val="tx1"/>
          </a:solidFill>
          <a:latin typeface="+mn-lt"/>
          <a:ea typeface="+mn-ea"/>
          <a:cs typeface="+mn-cs"/>
        </a:defRPr>
      </a:lvl5pPr>
      <a:lvl6pPr marL="1878257" algn="l" defTabSz="751300" rtl="0" eaLnBrk="1" latinLnBrk="0" hangingPunct="1">
        <a:defRPr sz="1508" kern="1200">
          <a:solidFill>
            <a:schemeClr val="tx1"/>
          </a:solidFill>
          <a:latin typeface="+mn-lt"/>
          <a:ea typeface="+mn-ea"/>
          <a:cs typeface="+mn-cs"/>
        </a:defRPr>
      </a:lvl6pPr>
      <a:lvl7pPr marL="2253907" algn="l" defTabSz="751300" rtl="0" eaLnBrk="1" latinLnBrk="0" hangingPunct="1">
        <a:defRPr sz="1508" kern="1200">
          <a:solidFill>
            <a:schemeClr val="tx1"/>
          </a:solidFill>
          <a:latin typeface="+mn-lt"/>
          <a:ea typeface="+mn-ea"/>
          <a:cs typeface="+mn-cs"/>
        </a:defRPr>
      </a:lvl7pPr>
      <a:lvl8pPr marL="2629563" algn="l" defTabSz="751300" rtl="0" eaLnBrk="1" latinLnBrk="0" hangingPunct="1">
        <a:defRPr sz="1508" kern="1200">
          <a:solidFill>
            <a:schemeClr val="tx1"/>
          </a:solidFill>
          <a:latin typeface="+mn-lt"/>
          <a:ea typeface="+mn-ea"/>
          <a:cs typeface="+mn-cs"/>
        </a:defRPr>
      </a:lvl8pPr>
      <a:lvl9pPr marL="3005214" algn="l" defTabSz="751300" rtl="0" eaLnBrk="1" latinLnBrk="0" hangingPunct="1">
        <a:defRPr sz="150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15" name="Text Placeholder 2"/>
          <p:cNvSpPr>
            <a:spLocks noGrp="1"/>
          </p:cNvSpPr>
          <p:nvPr>
            <p:ph type="body" idx="1"/>
          </p:nvPr>
        </p:nvSpPr>
        <p:spPr>
          <a:xfrm>
            <a:off x="609600" y="1425601"/>
            <a:ext cx="10972800" cy="46989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Footer Placeholder 4"/>
          <p:cNvSpPr>
            <a:spLocks noGrp="1"/>
          </p:cNvSpPr>
          <p:nvPr>
            <p:ph type="ftr" sz="quarter" idx="3"/>
          </p:nvPr>
        </p:nvSpPr>
        <p:spPr>
          <a:xfrm>
            <a:off x="3451200" y="6492240"/>
            <a:ext cx="45792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pPr eaLnBrk="1" fontAlgn="auto" hangingPunct="1">
              <a:spcBef>
                <a:spcPts val="0"/>
              </a:spcBef>
              <a:spcAft>
                <a:spcPts val="0"/>
              </a:spcAft>
            </a:pPr>
            <a:endParaRPr lang="en-GB" dirty="0">
              <a:solidFill>
                <a:srgbClr val="646464"/>
              </a:solidFill>
              <a:ea typeface="+mn-ea"/>
            </a:endParaRPr>
          </a:p>
        </p:txBody>
      </p:sp>
      <p:sp>
        <p:nvSpPr>
          <p:cNvPr id="18" name="TextBox 17"/>
          <p:cNvSpPr txBox="1"/>
          <p:nvPr/>
        </p:nvSpPr>
        <p:spPr>
          <a:xfrm>
            <a:off x="609600" y="6492240"/>
            <a:ext cx="960000" cy="201168"/>
          </a:xfrm>
          <a:prstGeom prst="rect">
            <a:avLst/>
          </a:prstGeom>
          <a:noFill/>
        </p:spPr>
        <p:txBody>
          <a:bodyPr vert="horz" wrap="square" lIns="0" tIns="0" rIns="0" bIns="0" rtlCol="0" anchor="t" anchorCtr="0">
            <a:noAutofit/>
          </a:bodyPr>
          <a:lstStyle/>
          <a:p>
            <a:pPr eaLnBrk="1" fontAlgn="auto" hangingPunct="1">
              <a:spcBef>
                <a:spcPts val="0"/>
              </a:spcBef>
              <a:spcAft>
                <a:spcPts val="0"/>
              </a:spcAft>
            </a:pPr>
            <a:r>
              <a:rPr lang="en-GB" sz="1100" dirty="0">
                <a:solidFill>
                  <a:srgbClr val="646464"/>
                </a:solidFill>
                <a:latin typeface="Arial"/>
                <a:ea typeface="+mn-ea"/>
              </a:rPr>
              <a:t>Page </a:t>
            </a:r>
            <a:fld id="{9AE4D82F-B047-469B-AC52-A46321747EAF}" type="slidenum">
              <a:rPr lang="en-GB" sz="1100" smtClean="0">
                <a:solidFill>
                  <a:srgbClr val="646464"/>
                </a:solidFill>
                <a:latin typeface="Arial"/>
                <a:ea typeface="+mn-ea"/>
              </a:rPr>
              <a:pPr eaLnBrk="1" fontAlgn="auto" hangingPunct="1">
                <a:spcBef>
                  <a:spcPts val="0"/>
                </a:spcBef>
                <a:spcAft>
                  <a:spcPts val="0"/>
                </a:spcAft>
              </a:pPr>
              <a:t>‹#›</a:t>
            </a:fld>
            <a:endParaRPr lang="en-GB" sz="1100" dirty="0">
              <a:solidFill>
                <a:srgbClr val="646464"/>
              </a:solidFill>
              <a:latin typeface="Arial"/>
              <a:ea typeface="+mn-ea"/>
            </a:endParaRPr>
          </a:p>
        </p:txBody>
      </p:sp>
      <p:sp>
        <p:nvSpPr>
          <p:cNvPr id="19" name="Date Placeholder 2"/>
          <p:cNvSpPr>
            <a:spLocks noGrp="1"/>
          </p:cNvSpPr>
          <p:nvPr>
            <p:ph type="dt" sz="half" idx="2"/>
          </p:nvPr>
        </p:nvSpPr>
        <p:spPr>
          <a:xfrm>
            <a:off x="1623723" y="6492240"/>
            <a:ext cx="158496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pPr eaLnBrk="1" fontAlgn="auto" hangingPunct="1">
              <a:spcBef>
                <a:spcPts val="0"/>
              </a:spcBef>
              <a:spcAft>
                <a:spcPts val="0"/>
              </a:spcAft>
            </a:pPr>
            <a:endParaRPr lang="en-US" dirty="0">
              <a:solidFill>
                <a:srgbClr val="646464"/>
              </a:solidFill>
              <a:ea typeface="+mn-ea"/>
            </a:endParaRPr>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045952" y="6327648"/>
            <a:ext cx="536672" cy="411480"/>
          </a:xfrm>
          <a:prstGeom prst="rect">
            <a:avLst/>
          </a:prstGeom>
        </p:spPr>
      </p:pic>
    </p:spTree>
    <p:extLst>
      <p:ext uri="{BB962C8B-B14F-4D97-AF65-F5344CB8AC3E}">
        <p14:creationId xmlns:p14="http://schemas.microsoft.com/office/powerpoint/2010/main" val="1300585664"/>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 id="2147484654" r:id="rId13"/>
    <p:sldLayoutId id="2147484655" r:id="rId14"/>
    <p:sldLayoutId id="2147484656" r:id="rId15"/>
    <p:sldLayoutId id="2147484657" r:id="rId16"/>
    <p:sldLayoutId id="2147484658" r:id="rId17"/>
    <p:sldLayoutId id="2147484659" r:id="rId18"/>
    <p:sldLayoutId id="2147484660" r:id="rId19"/>
  </p:sldLayoutIdLst>
  <p:hf hdr="0" dt="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bwMode="auto">
          <a:xfrm>
            <a:off x="610246" y="-31737"/>
            <a:ext cx="10971532" cy="1143000"/>
          </a:xfrm>
          <a:prstGeom prst="rect">
            <a:avLst/>
          </a:prstGeom>
          <a:noFill/>
          <a:ln w="9525">
            <a:noFill/>
            <a:miter lim="800000"/>
            <a:headEnd/>
            <a:tailEnd/>
          </a:ln>
          <a:effectLst/>
        </p:spPr>
        <p:txBody>
          <a:bodyPr vert="horz" wrap="square" lIns="112133" tIns="56067" rIns="112133" bIns="56067"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10246" y="1143617"/>
            <a:ext cx="10971532" cy="4048005"/>
          </a:xfrm>
          <a:prstGeom prst="rect">
            <a:avLst/>
          </a:prstGeom>
          <a:noFill/>
          <a:ln w="9525">
            <a:noFill/>
            <a:miter lim="800000"/>
            <a:headEnd/>
            <a:tailEnd/>
          </a:ln>
          <a:effectLst/>
        </p:spPr>
        <p:txBody>
          <a:bodyPr vert="horz" wrap="square" lIns="112133" tIns="56067" rIns="112133" bIns="560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Template landscape shadow_5_Page_5.jpg"/>
          <p:cNvPicPr>
            <a:picLocks noChangeAspect="1"/>
          </p:cNvPicPr>
          <p:nvPr/>
        </p:nvPicPr>
        <p:blipFill rotWithShape="1">
          <a:blip r:embed="rId14">
            <a:extLst>
              <a:ext uri="{28A0092B-C50C-407E-A947-70E740481C1C}">
                <a14:useLocalDpi xmlns:a14="http://schemas.microsoft.com/office/drawing/2010/main" val="0"/>
              </a:ext>
            </a:extLst>
          </a:blip>
          <a:srcRect/>
          <a:stretch/>
        </p:blipFill>
        <p:spPr bwMode="auto">
          <a:xfrm>
            <a:off x="1" y="6080645"/>
            <a:ext cx="12192000" cy="787592"/>
          </a:xfrm>
          <a:prstGeom prst="rect">
            <a:avLst/>
          </a:prstGeom>
          <a:noFill/>
          <a:ln>
            <a:noFill/>
          </a:ln>
        </p:spPr>
      </p:pic>
      <p:sp>
        <p:nvSpPr>
          <p:cNvPr id="7" name="Slide Number Placeholder 5"/>
          <p:cNvSpPr>
            <a:spLocks noGrp="1"/>
          </p:cNvSpPr>
          <p:nvPr>
            <p:ph type="sldNum" sz="quarter" idx="4"/>
          </p:nvPr>
        </p:nvSpPr>
        <p:spPr>
          <a:xfrm>
            <a:off x="10146344" y="25639"/>
            <a:ext cx="2036064" cy="152400"/>
          </a:xfrm>
          <a:prstGeom prst="rect">
            <a:avLst/>
          </a:prstGeom>
        </p:spPr>
        <p:txBody>
          <a:bodyPr lIns="0" tIns="0" rIns="0" bIns="0" anchor="t" anchorCtr="0">
            <a:noAutofit/>
          </a:bodyPr>
          <a:lstStyle>
            <a:lvl1pPr algn="r">
              <a:defRPr sz="1214">
                <a:solidFill>
                  <a:schemeClr val="tx1"/>
                </a:solidFill>
                <a:latin typeface="Calibri" pitchFamily="34" charset="0"/>
                <a:cs typeface="Calibri" pitchFamily="34" charset="0"/>
              </a:defRPr>
            </a:lvl1pPr>
          </a:lstStyle>
          <a:p>
            <a:pPr defTabSz="913648"/>
            <a:fld id="{9EBD5762-3BDC-484D-9503-7EA6D5A9A8CE}" type="slidenum">
              <a:rPr lang="en-GB" smtClean="0">
                <a:solidFill>
                  <a:prstClr val="black"/>
                </a:solidFill>
                <a:ea typeface="ＭＳ Ｐゴシック" pitchFamily="34" charset="-128"/>
              </a:rPr>
              <a:pPr defTabSz="913648"/>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4252112320"/>
      </p:ext>
    </p:extLst>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Lst>
  <p:hf hdr="0" dt="0"/>
  <p:txStyles>
    <p:titleStyle>
      <a:lvl1pPr algn="l" rtl="0" fontAlgn="base">
        <a:spcBef>
          <a:spcPct val="0"/>
        </a:spcBef>
        <a:spcAft>
          <a:spcPct val="0"/>
        </a:spcAft>
        <a:defRPr sz="3214" b="1">
          <a:solidFill>
            <a:srgbClr val="84006F"/>
          </a:solidFill>
          <a:latin typeface="+mj-lt"/>
          <a:ea typeface="+mj-ea"/>
          <a:cs typeface="+mj-cs"/>
        </a:defRPr>
      </a:lvl1pPr>
      <a:lvl2pPr algn="l" rtl="0" fontAlgn="base">
        <a:spcBef>
          <a:spcPct val="0"/>
        </a:spcBef>
        <a:spcAft>
          <a:spcPct val="0"/>
        </a:spcAft>
        <a:defRPr sz="3214" b="1">
          <a:solidFill>
            <a:srgbClr val="84006F"/>
          </a:solidFill>
          <a:latin typeface="Arial" charset="0"/>
          <a:ea typeface="ＭＳ Ｐゴシック" pitchFamily="34" charset="-128"/>
        </a:defRPr>
      </a:lvl2pPr>
      <a:lvl3pPr algn="l" rtl="0" fontAlgn="base">
        <a:spcBef>
          <a:spcPct val="0"/>
        </a:spcBef>
        <a:spcAft>
          <a:spcPct val="0"/>
        </a:spcAft>
        <a:defRPr sz="3214" b="1">
          <a:solidFill>
            <a:srgbClr val="84006F"/>
          </a:solidFill>
          <a:latin typeface="Arial" charset="0"/>
          <a:ea typeface="ＭＳ Ｐゴシック" pitchFamily="34" charset="-128"/>
        </a:defRPr>
      </a:lvl3pPr>
      <a:lvl4pPr algn="l" rtl="0" fontAlgn="base">
        <a:spcBef>
          <a:spcPct val="0"/>
        </a:spcBef>
        <a:spcAft>
          <a:spcPct val="0"/>
        </a:spcAft>
        <a:defRPr sz="3214" b="1">
          <a:solidFill>
            <a:srgbClr val="84006F"/>
          </a:solidFill>
          <a:latin typeface="Arial" charset="0"/>
          <a:ea typeface="ＭＳ Ｐゴシック" pitchFamily="34" charset="-128"/>
        </a:defRPr>
      </a:lvl4pPr>
      <a:lvl5pPr algn="l" rtl="0" fontAlgn="base">
        <a:spcBef>
          <a:spcPct val="0"/>
        </a:spcBef>
        <a:spcAft>
          <a:spcPct val="0"/>
        </a:spcAft>
        <a:defRPr sz="3214" b="1">
          <a:solidFill>
            <a:srgbClr val="84006F"/>
          </a:solidFill>
          <a:latin typeface="Arial" charset="0"/>
          <a:ea typeface="ＭＳ Ｐゴシック" pitchFamily="34" charset="-128"/>
        </a:defRPr>
      </a:lvl5pPr>
      <a:lvl6pPr marL="400499" algn="l" rtl="0" fontAlgn="base">
        <a:spcBef>
          <a:spcPct val="0"/>
        </a:spcBef>
        <a:spcAft>
          <a:spcPct val="0"/>
        </a:spcAft>
        <a:defRPr sz="3214" b="1">
          <a:solidFill>
            <a:srgbClr val="84006F"/>
          </a:solidFill>
          <a:latin typeface="Arial" charset="0"/>
          <a:ea typeface="ＭＳ Ｐゴシック" pitchFamily="34" charset="-128"/>
        </a:defRPr>
      </a:lvl6pPr>
      <a:lvl7pPr marL="800998" algn="l" rtl="0" fontAlgn="base">
        <a:spcBef>
          <a:spcPct val="0"/>
        </a:spcBef>
        <a:spcAft>
          <a:spcPct val="0"/>
        </a:spcAft>
        <a:defRPr sz="3214" b="1">
          <a:solidFill>
            <a:srgbClr val="84006F"/>
          </a:solidFill>
          <a:latin typeface="Arial" charset="0"/>
          <a:ea typeface="ＭＳ Ｐゴシック" pitchFamily="34" charset="-128"/>
        </a:defRPr>
      </a:lvl7pPr>
      <a:lvl8pPr marL="1201497" algn="l" rtl="0" fontAlgn="base">
        <a:spcBef>
          <a:spcPct val="0"/>
        </a:spcBef>
        <a:spcAft>
          <a:spcPct val="0"/>
        </a:spcAft>
        <a:defRPr sz="3214" b="1">
          <a:solidFill>
            <a:srgbClr val="84006F"/>
          </a:solidFill>
          <a:latin typeface="Arial" charset="0"/>
          <a:ea typeface="ＭＳ Ｐゴシック" pitchFamily="34" charset="-128"/>
        </a:defRPr>
      </a:lvl8pPr>
      <a:lvl9pPr marL="1601995" algn="l" rtl="0" fontAlgn="base">
        <a:spcBef>
          <a:spcPct val="0"/>
        </a:spcBef>
        <a:spcAft>
          <a:spcPct val="0"/>
        </a:spcAft>
        <a:defRPr sz="3214" b="1">
          <a:solidFill>
            <a:srgbClr val="84006F"/>
          </a:solidFill>
          <a:latin typeface="Arial" charset="0"/>
          <a:ea typeface="ＭＳ Ｐゴシック" pitchFamily="34" charset="-128"/>
        </a:defRPr>
      </a:lvl9pPr>
    </p:titleStyle>
    <p:bodyStyle>
      <a:lvl1pPr marL="300374" indent="-300374" algn="l" rtl="0" fontAlgn="base">
        <a:spcBef>
          <a:spcPct val="20000"/>
        </a:spcBef>
        <a:spcAft>
          <a:spcPct val="0"/>
        </a:spcAft>
        <a:buChar char="•"/>
        <a:defRPr sz="2786">
          <a:solidFill>
            <a:schemeClr val="tx1"/>
          </a:solidFill>
          <a:latin typeface="+mn-lt"/>
          <a:ea typeface="+mn-ea"/>
          <a:cs typeface="+mn-cs"/>
        </a:defRPr>
      </a:lvl1pPr>
      <a:lvl2pPr marL="650811" indent="-250312" algn="l" rtl="0" fontAlgn="base">
        <a:spcBef>
          <a:spcPct val="20000"/>
        </a:spcBef>
        <a:spcAft>
          <a:spcPct val="0"/>
        </a:spcAft>
        <a:buChar char="–"/>
        <a:defRPr sz="2500">
          <a:solidFill>
            <a:schemeClr val="tx1"/>
          </a:solidFill>
          <a:latin typeface="+mn-lt"/>
        </a:defRPr>
      </a:lvl2pPr>
      <a:lvl3pPr marL="1001248" indent="-200250" algn="l" rtl="0" fontAlgn="base">
        <a:spcBef>
          <a:spcPct val="20000"/>
        </a:spcBef>
        <a:spcAft>
          <a:spcPct val="0"/>
        </a:spcAft>
        <a:buChar char="•"/>
        <a:defRPr sz="2071">
          <a:solidFill>
            <a:schemeClr val="tx1"/>
          </a:solidFill>
          <a:latin typeface="+mn-lt"/>
        </a:defRPr>
      </a:lvl3pPr>
      <a:lvl4pPr marL="1401745" indent="-200250" algn="l" rtl="0" fontAlgn="base">
        <a:spcBef>
          <a:spcPct val="20000"/>
        </a:spcBef>
        <a:spcAft>
          <a:spcPct val="0"/>
        </a:spcAft>
        <a:buChar char="–"/>
        <a:defRPr sz="1786">
          <a:solidFill>
            <a:schemeClr val="tx1"/>
          </a:solidFill>
          <a:latin typeface="+mn-lt"/>
        </a:defRPr>
      </a:lvl4pPr>
      <a:lvl5pPr marL="1802243" indent="-200250" algn="l" rtl="0" fontAlgn="base">
        <a:spcBef>
          <a:spcPct val="20000"/>
        </a:spcBef>
        <a:spcAft>
          <a:spcPct val="0"/>
        </a:spcAft>
        <a:buChar char="»"/>
        <a:defRPr sz="1786">
          <a:solidFill>
            <a:schemeClr val="tx1"/>
          </a:solidFill>
          <a:latin typeface="+mn-lt"/>
        </a:defRPr>
      </a:lvl5pPr>
      <a:lvl6pPr marL="2202740" indent="-200250" algn="l" rtl="0" fontAlgn="base">
        <a:spcBef>
          <a:spcPct val="20000"/>
        </a:spcBef>
        <a:spcAft>
          <a:spcPct val="0"/>
        </a:spcAft>
        <a:buChar char="»"/>
        <a:defRPr sz="1786">
          <a:solidFill>
            <a:schemeClr val="tx1"/>
          </a:solidFill>
          <a:latin typeface="+mn-lt"/>
        </a:defRPr>
      </a:lvl6pPr>
      <a:lvl7pPr marL="2603242" indent="-200250" algn="l" rtl="0" fontAlgn="base">
        <a:spcBef>
          <a:spcPct val="20000"/>
        </a:spcBef>
        <a:spcAft>
          <a:spcPct val="0"/>
        </a:spcAft>
        <a:buChar char="»"/>
        <a:defRPr sz="1786">
          <a:solidFill>
            <a:schemeClr val="tx1"/>
          </a:solidFill>
          <a:latin typeface="+mn-lt"/>
        </a:defRPr>
      </a:lvl7pPr>
      <a:lvl8pPr marL="3003744" indent="-200250" algn="l" rtl="0" fontAlgn="base">
        <a:spcBef>
          <a:spcPct val="20000"/>
        </a:spcBef>
        <a:spcAft>
          <a:spcPct val="0"/>
        </a:spcAft>
        <a:buChar char="»"/>
        <a:defRPr sz="1786">
          <a:solidFill>
            <a:schemeClr val="tx1"/>
          </a:solidFill>
          <a:latin typeface="+mn-lt"/>
        </a:defRPr>
      </a:lvl8pPr>
      <a:lvl9pPr marL="3404239" indent="-200250" algn="l" rtl="0" fontAlgn="base">
        <a:spcBef>
          <a:spcPct val="20000"/>
        </a:spcBef>
        <a:spcAft>
          <a:spcPct val="0"/>
        </a:spcAft>
        <a:buChar char="»"/>
        <a:defRPr sz="1786">
          <a:solidFill>
            <a:schemeClr val="tx1"/>
          </a:solidFill>
          <a:latin typeface="+mn-lt"/>
        </a:defRPr>
      </a:lvl9pPr>
    </p:bodyStyle>
    <p:otherStyle>
      <a:defPPr>
        <a:defRPr lang="en-US"/>
      </a:defPPr>
      <a:lvl1pPr marL="0" algn="l" defTabSz="800998" rtl="0" eaLnBrk="1" latinLnBrk="0" hangingPunct="1">
        <a:defRPr sz="1571" kern="1200">
          <a:solidFill>
            <a:schemeClr val="tx1"/>
          </a:solidFill>
          <a:latin typeface="+mn-lt"/>
          <a:ea typeface="+mn-ea"/>
          <a:cs typeface="+mn-cs"/>
        </a:defRPr>
      </a:lvl1pPr>
      <a:lvl2pPr marL="400499" algn="l" defTabSz="800998" rtl="0" eaLnBrk="1" latinLnBrk="0" hangingPunct="1">
        <a:defRPr sz="1571" kern="1200">
          <a:solidFill>
            <a:schemeClr val="tx1"/>
          </a:solidFill>
          <a:latin typeface="+mn-lt"/>
          <a:ea typeface="+mn-ea"/>
          <a:cs typeface="+mn-cs"/>
        </a:defRPr>
      </a:lvl2pPr>
      <a:lvl3pPr marL="800998" algn="l" defTabSz="800998" rtl="0" eaLnBrk="1" latinLnBrk="0" hangingPunct="1">
        <a:defRPr sz="1571" kern="1200">
          <a:solidFill>
            <a:schemeClr val="tx1"/>
          </a:solidFill>
          <a:latin typeface="+mn-lt"/>
          <a:ea typeface="+mn-ea"/>
          <a:cs typeface="+mn-cs"/>
        </a:defRPr>
      </a:lvl3pPr>
      <a:lvl4pPr marL="1201497" algn="l" defTabSz="800998" rtl="0" eaLnBrk="1" latinLnBrk="0" hangingPunct="1">
        <a:defRPr sz="1571" kern="1200">
          <a:solidFill>
            <a:schemeClr val="tx1"/>
          </a:solidFill>
          <a:latin typeface="+mn-lt"/>
          <a:ea typeface="+mn-ea"/>
          <a:cs typeface="+mn-cs"/>
        </a:defRPr>
      </a:lvl4pPr>
      <a:lvl5pPr marL="1601995" algn="l" defTabSz="800998" rtl="0" eaLnBrk="1" latinLnBrk="0" hangingPunct="1">
        <a:defRPr sz="1571" kern="1200">
          <a:solidFill>
            <a:schemeClr val="tx1"/>
          </a:solidFill>
          <a:latin typeface="+mn-lt"/>
          <a:ea typeface="+mn-ea"/>
          <a:cs typeface="+mn-cs"/>
        </a:defRPr>
      </a:lvl5pPr>
      <a:lvl6pPr marL="2002495" algn="l" defTabSz="800998" rtl="0" eaLnBrk="1" latinLnBrk="0" hangingPunct="1">
        <a:defRPr sz="1571" kern="1200">
          <a:solidFill>
            <a:schemeClr val="tx1"/>
          </a:solidFill>
          <a:latin typeface="+mn-lt"/>
          <a:ea typeface="+mn-ea"/>
          <a:cs typeface="+mn-cs"/>
        </a:defRPr>
      </a:lvl6pPr>
      <a:lvl7pPr marL="2402992" algn="l" defTabSz="800998" rtl="0" eaLnBrk="1" latinLnBrk="0" hangingPunct="1">
        <a:defRPr sz="1571" kern="1200">
          <a:solidFill>
            <a:schemeClr val="tx1"/>
          </a:solidFill>
          <a:latin typeface="+mn-lt"/>
          <a:ea typeface="+mn-ea"/>
          <a:cs typeface="+mn-cs"/>
        </a:defRPr>
      </a:lvl7pPr>
      <a:lvl8pPr marL="2803490" algn="l" defTabSz="800998" rtl="0" eaLnBrk="1" latinLnBrk="0" hangingPunct="1">
        <a:defRPr sz="1571" kern="1200">
          <a:solidFill>
            <a:schemeClr val="tx1"/>
          </a:solidFill>
          <a:latin typeface="+mn-lt"/>
          <a:ea typeface="+mn-ea"/>
          <a:cs typeface="+mn-cs"/>
        </a:defRPr>
      </a:lvl8pPr>
      <a:lvl9pPr marL="3203987" algn="l" defTabSz="800998" rtl="0" eaLnBrk="1" latinLnBrk="0" hangingPunct="1">
        <a:defRPr sz="157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81066" name="think-cell Slide" r:id="rId17" imgW="270" imgH="270" progId="TCLayout.ActiveDocument.1">
                  <p:embed/>
                </p:oleObj>
              </mc:Choice>
              <mc:Fallback>
                <p:oleObj name="think-cell Slide" r:id="rId17" imgW="270" imgH="270" progId="TCLayout.ActiveDocument.1">
                  <p:embed/>
                  <p:pic>
                    <p:nvPicPr>
                      <p:cNvPr id="2" name="Object 1" hidden="1"/>
                      <p:cNvPicPr/>
                      <p:nvPr/>
                    </p:nvPicPr>
                    <p:blipFill>
                      <a:blip r:embed="rId18"/>
                      <a:stretch>
                        <a:fillRect/>
                      </a:stretch>
                    </p:blipFill>
                    <p:spPr>
                      <a:xfrm>
                        <a:off x="2119" y="1589"/>
                        <a:ext cx="2116" cy="1587"/>
                      </a:xfrm>
                      <a:prstGeom prst="rect">
                        <a:avLst/>
                      </a:prstGeom>
                    </p:spPr>
                  </p:pic>
                </p:oleObj>
              </mc:Fallback>
            </mc:AlternateContent>
          </a:graphicData>
        </a:graphic>
      </p:graphicFrame>
      <p:sp>
        <p:nvSpPr>
          <p:cNvPr id="64515" name="Rectangle 3"/>
          <p:cNvSpPr>
            <a:spLocks noGrp="1" noChangeArrowheads="1"/>
          </p:cNvSpPr>
          <p:nvPr>
            <p:ph type="title"/>
          </p:nvPr>
        </p:nvSpPr>
        <p:spPr bwMode="auto">
          <a:xfrm>
            <a:off x="610298" y="-31736"/>
            <a:ext cx="10971532"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10298" y="1143612"/>
            <a:ext cx="10971532" cy="404800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Template landscape shadow_5_Page_5.jpg"/>
          <p:cNvPicPr>
            <a:picLocks noChangeAspect="1"/>
          </p:cNvPicPr>
          <p:nvPr/>
        </p:nvPicPr>
        <p:blipFill rotWithShape="1">
          <a:blip r:embed="rId19">
            <a:extLst>
              <a:ext uri="{28A0092B-C50C-407E-A947-70E740481C1C}">
                <a14:useLocalDpi xmlns:a14="http://schemas.microsoft.com/office/drawing/2010/main" val="0"/>
              </a:ext>
            </a:extLst>
          </a:blip>
          <a:srcRect/>
          <a:stretch/>
        </p:blipFill>
        <p:spPr bwMode="auto">
          <a:xfrm>
            <a:off x="1" y="6080646"/>
            <a:ext cx="12192000" cy="787592"/>
          </a:xfrm>
          <a:prstGeom prst="rect">
            <a:avLst/>
          </a:prstGeom>
          <a:noFill/>
          <a:ln>
            <a:noFill/>
          </a:ln>
        </p:spPr>
      </p:pic>
      <p:sp>
        <p:nvSpPr>
          <p:cNvPr id="7" name="Slide Number Placeholder 5"/>
          <p:cNvSpPr>
            <a:spLocks noGrp="1"/>
          </p:cNvSpPr>
          <p:nvPr>
            <p:ph type="sldNum" sz="quarter" idx="4"/>
          </p:nvPr>
        </p:nvSpPr>
        <p:spPr>
          <a:xfrm>
            <a:off x="10146349" y="25639"/>
            <a:ext cx="2036065" cy="152400"/>
          </a:xfrm>
          <a:prstGeom prst="rect">
            <a:avLst/>
          </a:prstGeom>
        </p:spPr>
        <p:txBody>
          <a:bodyPr lIns="0" tIns="0" rIns="0" bIns="0" anchor="t" anchorCtr="0">
            <a:noAutofit/>
          </a:bodyPr>
          <a:lstStyle>
            <a:lvl1pPr algn="r">
              <a:defRPr sz="1131">
                <a:solidFill>
                  <a:schemeClr val="tx1"/>
                </a:solidFill>
                <a:latin typeface="Calibri" pitchFamily="34" charset="0"/>
                <a:cs typeface="Calibri" pitchFamily="34" charset="0"/>
              </a:defRPr>
            </a:lvl1pPr>
          </a:lstStyle>
          <a:p>
            <a:pPr defTabSz="856963" eaLnBrk="1" fontAlgn="auto" hangingPunct="1">
              <a:spcBef>
                <a:spcPts val="0"/>
              </a:spcBef>
              <a:spcAft>
                <a:spcPts val="0"/>
              </a:spcAft>
            </a:pPr>
            <a:fld id="{9EBD5762-3BDC-484D-9503-7EA6D5A9A8CE}" type="slidenum">
              <a:rPr lang="en-GB" smtClean="0">
                <a:solidFill>
                  <a:prstClr val="black"/>
                </a:solidFill>
                <a:ea typeface="ＭＳ Ｐゴシック" pitchFamily="34" charset="-128"/>
              </a:rPr>
              <a:pPr defTabSz="856963" eaLnBrk="1" fontAlgn="auto" hangingPunct="1">
                <a:spcBef>
                  <a:spcPts val="0"/>
                </a:spcBef>
                <a:spcAft>
                  <a:spcPts val="0"/>
                </a:spcAft>
              </a:pPr>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4205087997"/>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Lst>
  <p:hf hdr="0" dt="0"/>
  <p:txStyles>
    <p:titleStyle>
      <a:lvl1pPr algn="l" rtl="0" fontAlgn="base">
        <a:spcBef>
          <a:spcPct val="0"/>
        </a:spcBef>
        <a:spcAft>
          <a:spcPct val="0"/>
        </a:spcAft>
        <a:defRPr sz="2923" b="1">
          <a:solidFill>
            <a:srgbClr val="84006F"/>
          </a:solidFill>
          <a:latin typeface="+mj-lt"/>
          <a:ea typeface="+mj-ea"/>
          <a:cs typeface="+mj-cs"/>
        </a:defRPr>
      </a:lvl1pPr>
      <a:lvl2pPr algn="l" rtl="0" fontAlgn="base">
        <a:spcBef>
          <a:spcPct val="0"/>
        </a:spcBef>
        <a:spcAft>
          <a:spcPct val="0"/>
        </a:spcAft>
        <a:defRPr sz="2923" b="1">
          <a:solidFill>
            <a:srgbClr val="84006F"/>
          </a:solidFill>
          <a:latin typeface="Arial" charset="0"/>
          <a:ea typeface="ＭＳ Ｐゴシック" pitchFamily="34" charset="-128"/>
        </a:defRPr>
      </a:lvl2pPr>
      <a:lvl3pPr algn="l" rtl="0" fontAlgn="base">
        <a:spcBef>
          <a:spcPct val="0"/>
        </a:spcBef>
        <a:spcAft>
          <a:spcPct val="0"/>
        </a:spcAft>
        <a:defRPr sz="2923" b="1">
          <a:solidFill>
            <a:srgbClr val="84006F"/>
          </a:solidFill>
          <a:latin typeface="Arial" charset="0"/>
          <a:ea typeface="ＭＳ Ｐゴシック" pitchFamily="34" charset="-128"/>
        </a:defRPr>
      </a:lvl3pPr>
      <a:lvl4pPr algn="l" rtl="0" fontAlgn="base">
        <a:spcBef>
          <a:spcPct val="0"/>
        </a:spcBef>
        <a:spcAft>
          <a:spcPct val="0"/>
        </a:spcAft>
        <a:defRPr sz="2923" b="1">
          <a:solidFill>
            <a:srgbClr val="84006F"/>
          </a:solidFill>
          <a:latin typeface="Arial" charset="0"/>
          <a:ea typeface="ＭＳ Ｐゴシック" pitchFamily="34" charset="-128"/>
        </a:defRPr>
      </a:lvl4pPr>
      <a:lvl5pPr algn="l" rtl="0" fontAlgn="base">
        <a:spcBef>
          <a:spcPct val="0"/>
        </a:spcBef>
        <a:spcAft>
          <a:spcPct val="0"/>
        </a:spcAft>
        <a:defRPr sz="2923" b="1">
          <a:solidFill>
            <a:srgbClr val="84006F"/>
          </a:solidFill>
          <a:latin typeface="Arial" charset="0"/>
          <a:ea typeface="ＭＳ Ｐゴシック" pitchFamily="34" charset="-128"/>
        </a:defRPr>
      </a:lvl5pPr>
      <a:lvl6pPr marL="375635" algn="l" rtl="0" fontAlgn="base">
        <a:spcBef>
          <a:spcPct val="0"/>
        </a:spcBef>
        <a:spcAft>
          <a:spcPct val="0"/>
        </a:spcAft>
        <a:defRPr sz="2923" b="1">
          <a:solidFill>
            <a:srgbClr val="84006F"/>
          </a:solidFill>
          <a:latin typeface="Arial" charset="0"/>
          <a:ea typeface="ＭＳ Ｐゴシック" pitchFamily="34" charset="-128"/>
        </a:defRPr>
      </a:lvl6pPr>
      <a:lvl7pPr marL="751300" algn="l" rtl="0" fontAlgn="base">
        <a:spcBef>
          <a:spcPct val="0"/>
        </a:spcBef>
        <a:spcAft>
          <a:spcPct val="0"/>
        </a:spcAft>
        <a:defRPr sz="2923" b="1">
          <a:solidFill>
            <a:srgbClr val="84006F"/>
          </a:solidFill>
          <a:latin typeface="Arial" charset="0"/>
          <a:ea typeface="ＭＳ Ｐゴシック" pitchFamily="34" charset="-128"/>
        </a:defRPr>
      </a:lvl7pPr>
      <a:lvl8pPr marL="1126950" algn="l" rtl="0" fontAlgn="base">
        <a:spcBef>
          <a:spcPct val="0"/>
        </a:spcBef>
        <a:spcAft>
          <a:spcPct val="0"/>
        </a:spcAft>
        <a:defRPr sz="2923" b="1">
          <a:solidFill>
            <a:srgbClr val="84006F"/>
          </a:solidFill>
          <a:latin typeface="Arial" charset="0"/>
          <a:ea typeface="ＭＳ Ｐゴシック" pitchFamily="34" charset="-128"/>
        </a:defRPr>
      </a:lvl8pPr>
      <a:lvl9pPr marL="1502604" algn="l" rtl="0" fontAlgn="base">
        <a:spcBef>
          <a:spcPct val="0"/>
        </a:spcBef>
        <a:spcAft>
          <a:spcPct val="0"/>
        </a:spcAft>
        <a:defRPr sz="2923" b="1">
          <a:solidFill>
            <a:srgbClr val="84006F"/>
          </a:solidFill>
          <a:latin typeface="Arial" charset="0"/>
          <a:ea typeface="ＭＳ Ｐゴシック" pitchFamily="34" charset="-128"/>
        </a:defRPr>
      </a:lvl9pPr>
    </p:titleStyle>
    <p:bodyStyle>
      <a:lvl1pPr marL="281740" indent="-281740" algn="l" rtl="0" fontAlgn="base">
        <a:spcBef>
          <a:spcPct val="20000"/>
        </a:spcBef>
        <a:spcAft>
          <a:spcPct val="0"/>
        </a:spcAft>
        <a:buChar char="•"/>
        <a:defRPr sz="2640">
          <a:solidFill>
            <a:schemeClr val="tx1"/>
          </a:solidFill>
          <a:latin typeface="+mn-lt"/>
          <a:ea typeface="+mn-ea"/>
          <a:cs typeface="+mn-cs"/>
        </a:defRPr>
      </a:lvl1pPr>
      <a:lvl2pPr marL="610433" indent="-234784" algn="l" rtl="0" fontAlgn="base">
        <a:spcBef>
          <a:spcPct val="20000"/>
        </a:spcBef>
        <a:spcAft>
          <a:spcPct val="0"/>
        </a:spcAft>
        <a:buChar char="–"/>
        <a:defRPr sz="2452">
          <a:solidFill>
            <a:schemeClr val="tx1"/>
          </a:solidFill>
          <a:latin typeface="+mn-lt"/>
        </a:defRPr>
      </a:lvl2pPr>
      <a:lvl3pPr marL="939131" indent="-187818" algn="l" rtl="0" fontAlgn="base">
        <a:spcBef>
          <a:spcPct val="20000"/>
        </a:spcBef>
        <a:spcAft>
          <a:spcPct val="0"/>
        </a:spcAft>
        <a:buChar char="•"/>
        <a:defRPr sz="1980">
          <a:solidFill>
            <a:schemeClr val="tx1"/>
          </a:solidFill>
          <a:latin typeface="+mn-lt"/>
        </a:defRPr>
      </a:lvl3pPr>
      <a:lvl4pPr marL="1314785" indent="-187818" algn="l" rtl="0" fontAlgn="base">
        <a:spcBef>
          <a:spcPct val="20000"/>
        </a:spcBef>
        <a:spcAft>
          <a:spcPct val="0"/>
        </a:spcAft>
        <a:buChar char="–"/>
        <a:defRPr sz="1791">
          <a:solidFill>
            <a:schemeClr val="tx1"/>
          </a:solidFill>
          <a:latin typeface="+mn-lt"/>
        </a:defRPr>
      </a:lvl4pPr>
      <a:lvl5pPr marL="1690433" indent="-187818" algn="l" rtl="0" fontAlgn="base">
        <a:spcBef>
          <a:spcPct val="20000"/>
        </a:spcBef>
        <a:spcAft>
          <a:spcPct val="0"/>
        </a:spcAft>
        <a:buChar char="»"/>
        <a:defRPr sz="1791">
          <a:solidFill>
            <a:schemeClr val="tx1"/>
          </a:solidFill>
          <a:latin typeface="+mn-lt"/>
        </a:defRPr>
      </a:lvl5pPr>
      <a:lvl6pPr marL="2066087" indent="-187818" algn="l" rtl="0" fontAlgn="base">
        <a:spcBef>
          <a:spcPct val="20000"/>
        </a:spcBef>
        <a:spcAft>
          <a:spcPct val="0"/>
        </a:spcAft>
        <a:buChar char="»"/>
        <a:defRPr sz="1791">
          <a:solidFill>
            <a:schemeClr val="tx1"/>
          </a:solidFill>
          <a:latin typeface="+mn-lt"/>
        </a:defRPr>
      </a:lvl6pPr>
      <a:lvl7pPr marL="2441739" indent="-187818" algn="l" rtl="0" fontAlgn="base">
        <a:spcBef>
          <a:spcPct val="20000"/>
        </a:spcBef>
        <a:spcAft>
          <a:spcPct val="0"/>
        </a:spcAft>
        <a:buChar char="»"/>
        <a:defRPr sz="1791">
          <a:solidFill>
            <a:schemeClr val="tx1"/>
          </a:solidFill>
          <a:latin typeface="+mn-lt"/>
        </a:defRPr>
      </a:lvl7pPr>
      <a:lvl8pPr marL="2817394" indent="-187818" algn="l" rtl="0" fontAlgn="base">
        <a:spcBef>
          <a:spcPct val="20000"/>
        </a:spcBef>
        <a:spcAft>
          <a:spcPct val="0"/>
        </a:spcAft>
        <a:buChar char="»"/>
        <a:defRPr sz="1791">
          <a:solidFill>
            <a:schemeClr val="tx1"/>
          </a:solidFill>
          <a:latin typeface="+mn-lt"/>
        </a:defRPr>
      </a:lvl8pPr>
      <a:lvl9pPr marL="3193039" indent="-187818" algn="l" rtl="0" fontAlgn="base">
        <a:spcBef>
          <a:spcPct val="20000"/>
        </a:spcBef>
        <a:spcAft>
          <a:spcPct val="0"/>
        </a:spcAft>
        <a:buChar char="»"/>
        <a:defRPr sz="1791">
          <a:solidFill>
            <a:schemeClr val="tx1"/>
          </a:solidFill>
          <a:latin typeface="+mn-lt"/>
        </a:defRPr>
      </a:lvl9pPr>
    </p:bodyStyle>
    <p:otherStyle>
      <a:defPPr>
        <a:defRPr lang="en-US"/>
      </a:defPPr>
      <a:lvl1pPr marL="0" algn="l" defTabSz="751300" rtl="0" eaLnBrk="1" latinLnBrk="0" hangingPunct="1">
        <a:defRPr sz="1508" kern="1200">
          <a:solidFill>
            <a:schemeClr val="tx1"/>
          </a:solidFill>
          <a:latin typeface="+mn-lt"/>
          <a:ea typeface="+mn-ea"/>
          <a:cs typeface="+mn-cs"/>
        </a:defRPr>
      </a:lvl1pPr>
      <a:lvl2pPr marL="375635" algn="l" defTabSz="751300" rtl="0" eaLnBrk="1" latinLnBrk="0" hangingPunct="1">
        <a:defRPr sz="1508" kern="1200">
          <a:solidFill>
            <a:schemeClr val="tx1"/>
          </a:solidFill>
          <a:latin typeface="+mn-lt"/>
          <a:ea typeface="+mn-ea"/>
          <a:cs typeface="+mn-cs"/>
        </a:defRPr>
      </a:lvl2pPr>
      <a:lvl3pPr marL="751300" algn="l" defTabSz="751300" rtl="0" eaLnBrk="1" latinLnBrk="0" hangingPunct="1">
        <a:defRPr sz="1508" kern="1200">
          <a:solidFill>
            <a:schemeClr val="tx1"/>
          </a:solidFill>
          <a:latin typeface="+mn-lt"/>
          <a:ea typeface="+mn-ea"/>
          <a:cs typeface="+mn-cs"/>
        </a:defRPr>
      </a:lvl3pPr>
      <a:lvl4pPr marL="1126950" algn="l" defTabSz="751300" rtl="0" eaLnBrk="1" latinLnBrk="0" hangingPunct="1">
        <a:defRPr sz="1508" kern="1200">
          <a:solidFill>
            <a:schemeClr val="tx1"/>
          </a:solidFill>
          <a:latin typeface="+mn-lt"/>
          <a:ea typeface="+mn-ea"/>
          <a:cs typeface="+mn-cs"/>
        </a:defRPr>
      </a:lvl4pPr>
      <a:lvl5pPr marL="1502604" algn="l" defTabSz="751300" rtl="0" eaLnBrk="1" latinLnBrk="0" hangingPunct="1">
        <a:defRPr sz="1508" kern="1200">
          <a:solidFill>
            <a:schemeClr val="tx1"/>
          </a:solidFill>
          <a:latin typeface="+mn-lt"/>
          <a:ea typeface="+mn-ea"/>
          <a:cs typeface="+mn-cs"/>
        </a:defRPr>
      </a:lvl5pPr>
      <a:lvl6pPr marL="1878257" algn="l" defTabSz="751300" rtl="0" eaLnBrk="1" latinLnBrk="0" hangingPunct="1">
        <a:defRPr sz="1508" kern="1200">
          <a:solidFill>
            <a:schemeClr val="tx1"/>
          </a:solidFill>
          <a:latin typeface="+mn-lt"/>
          <a:ea typeface="+mn-ea"/>
          <a:cs typeface="+mn-cs"/>
        </a:defRPr>
      </a:lvl6pPr>
      <a:lvl7pPr marL="2253907" algn="l" defTabSz="751300" rtl="0" eaLnBrk="1" latinLnBrk="0" hangingPunct="1">
        <a:defRPr sz="1508" kern="1200">
          <a:solidFill>
            <a:schemeClr val="tx1"/>
          </a:solidFill>
          <a:latin typeface="+mn-lt"/>
          <a:ea typeface="+mn-ea"/>
          <a:cs typeface="+mn-cs"/>
        </a:defRPr>
      </a:lvl7pPr>
      <a:lvl8pPr marL="2629563" algn="l" defTabSz="751300" rtl="0" eaLnBrk="1" latinLnBrk="0" hangingPunct="1">
        <a:defRPr sz="1508" kern="1200">
          <a:solidFill>
            <a:schemeClr val="tx1"/>
          </a:solidFill>
          <a:latin typeface="+mn-lt"/>
          <a:ea typeface="+mn-ea"/>
          <a:cs typeface="+mn-cs"/>
        </a:defRPr>
      </a:lvl8pPr>
      <a:lvl9pPr marL="3005214" algn="l" defTabSz="751300" rtl="0" eaLnBrk="1" latinLnBrk="0" hangingPunct="1">
        <a:defRPr sz="150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nvPr>
        </p:nvGraphicFramePr>
        <p:xfrm>
          <a:off x="2121" y="1589"/>
          <a:ext cx="2116" cy="1587"/>
        </p:xfrm>
        <a:graphic>
          <a:graphicData uri="http://schemas.openxmlformats.org/presentationml/2006/ole">
            <mc:AlternateContent xmlns:mc="http://schemas.openxmlformats.org/markup-compatibility/2006">
              <mc:Choice xmlns:v="urn:schemas-microsoft-com:vml" Requires="v">
                <p:oleObj spid="_x0000_s95402" name="think-cell Slide" r:id="rId18" imgW="270" imgH="270" progId="TCLayout.ActiveDocument.1">
                  <p:embed/>
                </p:oleObj>
              </mc:Choice>
              <mc:Fallback>
                <p:oleObj name="think-cell Slide" r:id="rId18" imgW="270" imgH="270" progId="TCLayout.ActiveDocument.1">
                  <p:embed/>
                  <p:pic>
                    <p:nvPicPr>
                      <p:cNvPr id="2" name="Object 1" hidden="1"/>
                      <p:cNvPicPr/>
                      <p:nvPr/>
                    </p:nvPicPr>
                    <p:blipFill>
                      <a:blip r:embed="rId19"/>
                      <a:stretch>
                        <a:fillRect/>
                      </a:stretch>
                    </p:blipFill>
                    <p:spPr>
                      <a:xfrm>
                        <a:off x="2121" y="1589"/>
                        <a:ext cx="2116" cy="1587"/>
                      </a:xfrm>
                      <a:prstGeom prst="rect">
                        <a:avLst/>
                      </a:prstGeom>
                    </p:spPr>
                  </p:pic>
                </p:oleObj>
              </mc:Fallback>
            </mc:AlternateContent>
          </a:graphicData>
        </a:graphic>
      </p:graphicFrame>
      <p:sp>
        <p:nvSpPr>
          <p:cNvPr id="64515" name="Rectangle 3"/>
          <p:cNvSpPr>
            <a:spLocks noGrp="1" noChangeArrowheads="1"/>
          </p:cNvSpPr>
          <p:nvPr>
            <p:ph type="title"/>
          </p:nvPr>
        </p:nvSpPr>
        <p:spPr bwMode="auto">
          <a:xfrm>
            <a:off x="610298" y="-31736"/>
            <a:ext cx="10971532"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10298" y="1143613"/>
            <a:ext cx="10971532" cy="404800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Template landscape shadow_5_Page_5.jp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bwMode="auto">
          <a:xfrm>
            <a:off x="1" y="6080646"/>
            <a:ext cx="12192000" cy="787592"/>
          </a:xfrm>
          <a:prstGeom prst="rect">
            <a:avLst/>
          </a:prstGeom>
          <a:noFill/>
          <a:ln>
            <a:noFill/>
          </a:ln>
        </p:spPr>
      </p:pic>
      <p:sp>
        <p:nvSpPr>
          <p:cNvPr id="7" name="Slide Number Placeholder 5"/>
          <p:cNvSpPr>
            <a:spLocks noGrp="1"/>
          </p:cNvSpPr>
          <p:nvPr>
            <p:ph type="sldNum" sz="quarter" idx="4"/>
          </p:nvPr>
        </p:nvSpPr>
        <p:spPr>
          <a:xfrm>
            <a:off x="10146350" y="25639"/>
            <a:ext cx="2036065" cy="152400"/>
          </a:xfrm>
          <a:prstGeom prst="rect">
            <a:avLst/>
          </a:prstGeom>
        </p:spPr>
        <p:txBody>
          <a:bodyPr lIns="0" tIns="0" rIns="0" bIns="0" anchor="t" anchorCtr="0">
            <a:noAutofit/>
          </a:bodyPr>
          <a:lstStyle>
            <a:lvl1pPr algn="r">
              <a:defRPr sz="1066">
                <a:solidFill>
                  <a:schemeClr val="tx1"/>
                </a:solidFill>
                <a:latin typeface="Calibri" pitchFamily="34" charset="0"/>
                <a:cs typeface="Calibri" pitchFamily="34" charset="0"/>
              </a:defRPr>
            </a:lvl1pPr>
          </a:lstStyle>
          <a:p>
            <a:pPr defTabSz="807900" eaLnBrk="1" fontAlgn="auto" hangingPunct="1">
              <a:spcBef>
                <a:spcPts val="0"/>
              </a:spcBef>
              <a:spcAft>
                <a:spcPts val="0"/>
              </a:spcAft>
            </a:pPr>
            <a:fld id="{9EBD5762-3BDC-484D-9503-7EA6D5A9A8CE}" type="slidenum">
              <a:rPr lang="en-GB" smtClean="0">
                <a:solidFill>
                  <a:prstClr val="black"/>
                </a:solidFill>
                <a:ea typeface="ＭＳ Ｐゴシック" pitchFamily="34" charset="-128"/>
              </a:rPr>
              <a:pPr defTabSz="807900" eaLnBrk="1" fontAlgn="auto" hangingPunct="1">
                <a:spcBef>
                  <a:spcPts val="0"/>
                </a:spcBef>
                <a:spcAft>
                  <a:spcPts val="0"/>
                </a:spcAft>
              </a:pPr>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3246175843"/>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 id="2147484730" r:id="rId14"/>
  </p:sldLayoutIdLst>
  <p:hf hdr="0" dt="0"/>
  <p:txStyles>
    <p:titleStyle>
      <a:lvl1pPr algn="l" rtl="0" fontAlgn="base">
        <a:spcBef>
          <a:spcPct val="0"/>
        </a:spcBef>
        <a:spcAft>
          <a:spcPct val="0"/>
        </a:spcAft>
        <a:defRPr sz="2756" b="1">
          <a:solidFill>
            <a:srgbClr val="84006F"/>
          </a:solidFill>
          <a:latin typeface="+mj-lt"/>
          <a:ea typeface="+mj-ea"/>
          <a:cs typeface="+mj-cs"/>
        </a:defRPr>
      </a:lvl1pPr>
      <a:lvl2pPr algn="l" rtl="0" fontAlgn="base">
        <a:spcBef>
          <a:spcPct val="0"/>
        </a:spcBef>
        <a:spcAft>
          <a:spcPct val="0"/>
        </a:spcAft>
        <a:defRPr sz="2756" b="1">
          <a:solidFill>
            <a:srgbClr val="84006F"/>
          </a:solidFill>
          <a:latin typeface="Arial" charset="0"/>
          <a:ea typeface="ＭＳ Ｐゴシック" pitchFamily="34" charset="-128"/>
        </a:defRPr>
      </a:lvl2pPr>
      <a:lvl3pPr algn="l" rtl="0" fontAlgn="base">
        <a:spcBef>
          <a:spcPct val="0"/>
        </a:spcBef>
        <a:spcAft>
          <a:spcPct val="0"/>
        </a:spcAft>
        <a:defRPr sz="2756" b="1">
          <a:solidFill>
            <a:srgbClr val="84006F"/>
          </a:solidFill>
          <a:latin typeface="Arial" charset="0"/>
          <a:ea typeface="ＭＳ Ｐゴシック" pitchFamily="34" charset="-128"/>
        </a:defRPr>
      </a:lvl3pPr>
      <a:lvl4pPr algn="l" rtl="0" fontAlgn="base">
        <a:spcBef>
          <a:spcPct val="0"/>
        </a:spcBef>
        <a:spcAft>
          <a:spcPct val="0"/>
        </a:spcAft>
        <a:defRPr sz="2756" b="1">
          <a:solidFill>
            <a:srgbClr val="84006F"/>
          </a:solidFill>
          <a:latin typeface="Arial" charset="0"/>
          <a:ea typeface="ＭＳ Ｐゴシック" pitchFamily="34" charset="-128"/>
        </a:defRPr>
      </a:lvl4pPr>
      <a:lvl5pPr algn="l" rtl="0" fontAlgn="base">
        <a:spcBef>
          <a:spcPct val="0"/>
        </a:spcBef>
        <a:spcAft>
          <a:spcPct val="0"/>
        </a:spcAft>
        <a:defRPr sz="2756" b="1">
          <a:solidFill>
            <a:srgbClr val="84006F"/>
          </a:solidFill>
          <a:latin typeface="Arial" charset="0"/>
          <a:ea typeface="ＭＳ Ｐゴシック" pitchFamily="34" charset="-128"/>
        </a:defRPr>
      </a:lvl5pPr>
      <a:lvl6pPr marL="354129" algn="l" rtl="0" fontAlgn="base">
        <a:spcBef>
          <a:spcPct val="0"/>
        </a:spcBef>
        <a:spcAft>
          <a:spcPct val="0"/>
        </a:spcAft>
        <a:defRPr sz="2756" b="1">
          <a:solidFill>
            <a:srgbClr val="84006F"/>
          </a:solidFill>
          <a:latin typeface="Arial" charset="0"/>
          <a:ea typeface="ＭＳ Ｐゴシック" pitchFamily="34" charset="-128"/>
        </a:defRPr>
      </a:lvl6pPr>
      <a:lvl7pPr marL="708286" algn="l" rtl="0" fontAlgn="base">
        <a:spcBef>
          <a:spcPct val="0"/>
        </a:spcBef>
        <a:spcAft>
          <a:spcPct val="0"/>
        </a:spcAft>
        <a:defRPr sz="2756" b="1">
          <a:solidFill>
            <a:srgbClr val="84006F"/>
          </a:solidFill>
          <a:latin typeface="Arial" charset="0"/>
          <a:ea typeface="ＭＳ Ｐゴシック" pitchFamily="34" charset="-128"/>
        </a:defRPr>
      </a:lvl7pPr>
      <a:lvl8pPr marL="1062429" algn="l" rtl="0" fontAlgn="base">
        <a:spcBef>
          <a:spcPct val="0"/>
        </a:spcBef>
        <a:spcAft>
          <a:spcPct val="0"/>
        </a:spcAft>
        <a:defRPr sz="2756" b="1">
          <a:solidFill>
            <a:srgbClr val="84006F"/>
          </a:solidFill>
          <a:latin typeface="Arial" charset="0"/>
          <a:ea typeface="ＭＳ Ｐゴシック" pitchFamily="34" charset="-128"/>
        </a:defRPr>
      </a:lvl8pPr>
      <a:lvl9pPr marL="1416577" algn="l" rtl="0" fontAlgn="base">
        <a:spcBef>
          <a:spcPct val="0"/>
        </a:spcBef>
        <a:spcAft>
          <a:spcPct val="0"/>
        </a:spcAft>
        <a:defRPr sz="2756" b="1">
          <a:solidFill>
            <a:srgbClr val="84006F"/>
          </a:solidFill>
          <a:latin typeface="Arial" charset="0"/>
          <a:ea typeface="ＭＳ Ｐゴシック" pitchFamily="34" charset="-128"/>
        </a:defRPr>
      </a:lvl9pPr>
    </p:titleStyle>
    <p:bodyStyle>
      <a:lvl1pPr marL="265609" indent="-265609" algn="l" rtl="0" fontAlgn="base">
        <a:spcBef>
          <a:spcPct val="20000"/>
        </a:spcBef>
        <a:spcAft>
          <a:spcPct val="0"/>
        </a:spcAft>
        <a:buChar char="•"/>
        <a:defRPr sz="2489">
          <a:solidFill>
            <a:schemeClr val="tx1"/>
          </a:solidFill>
          <a:latin typeface="+mn-lt"/>
          <a:ea typeface="+mn-ea"/>
          <a:cs typeface="+mn-cs"/>
        </a:defRPr>
      </a:lvl1pPr>
      <a:lvl2pPr marL="575484" indent="-221342" algn="l" rtl="0" fontAlgn="base">
        <a:spcBef>
          <a:spcPct val="20000"/>
        </a:spcBef>
        <a:spcAft>
          <a:spcPct val="0"/>
        </a:spcAft>
        <a:buChar char="–"/>
        <a:defRPr sz="2311">
          <a:solidFill>
            <a:schemeClr val="tx1"/>
          </a:solidFill>
          <a:latin typeface="+mn-lt"/>
        </a:defRPr>
      </a:lvl2pPr>
      <a:lvl3pPr marL="885364" indent="-177065" algn="l" rtl="0" fontAlgn="base">
        <a:spcBef>
          <a:spcPct val="20000"/>
        </a:spcBef>
        <a:spcAft>
          <a:spcPct val="0"/>
        </a:spcAft>
        <a:buChar char="•"/>
        <a:defRPr sz="1867">
          <a:solidFill>
            <a:schemeClr val="tx1"/>
          </a:solidFill>
          <a:latin typeface="+mn-lt"/>
        </a:defRPr>
      </a:lvl3pPr>
      <a:lvl4pPr marL="1239510" indent="-177065" algn="l" rtl="0" fontAlgn="base">
        <a:spcBef>
          <a:spcPct val="20000"/>
        </a:spcBef>
        <a:spcAft>
          <a:spcPct val="0"/>
        </a:spcAft>
        <a:buChar char="–"/>
        <a:defRPr sz="1689">
          <a:solidFill>
            <a:schemeClr val="tx1"/>
          </a:solidFill>
          <a:latin typeface="+mn-lt"/>
        </a:defRPr>
      </a:lvl4pPr>
      <a:lvl5pPr marL="1593652" indent="-177065" algn="l" rtl="0" fontAlgn="base">
        <a:spcBef>
          <a:spcPct val="20000"/>
        </a:spcBef>
        <a:spcAft>
          <a:spcPct val="0"/>
        </a:spcAft>
        <a:buChar char="»"/>
        <a:defRPr sz="1689">
          <a:solidFill>
            <a:schemeClr val="tx1"/>
          </a:solidFill>
          <a:latin typeface="+mn-lt"/>
        </a:defRPr>
      </a:lvl5pPr>
      <a:lvl6pPr marL="1947799" indent="-177065" algn="l" rtl="0" fontAlgn="base">
        <a:spcBef>
          <a:spcPct val="20000"/>
        </a:spcBef>
        <a:spcAft>
          <a:spcPct val="0"/>
        </a:spcAft>
        <a:buChar char="»"/>
        <a:defRPr sz="1689">
          <a:solidFill>
            <a:schemeClr val="tx1"/>
          </a:solidFill>
          <a:latin typeface="+mn-lt"/>
        </a:defRPr>
      </a:lvl6pPr>
      <a:lvl7pPr marL="2301944" indent="-177065" algn="l" rtl="0" fontAlgn="base">
        <a:spcBef>
          <a:spcPct val="20000"/>
        </a:spcBef>
        <a:spcAft>
          <a:spcPct val="0"/>
        </a:spcAft>
        <a:buChar char="»"/>
        <a:defRPr sz="1689">
          <a:solidFill>
            <a:schemeClr val="tx1"/>
          </a:solidFill>
          <a:latin typeface="+mn-lt"/>
        </a:defRPr>
      </a:lvl7pPr>
      <a:lvl8pPr marL="2656092" indent="-177065" algn="l" rtl="0" fontAlgn="base">
        <a:spcBef>
          <a:spcPct val="20000"/>
        </a:spcBef>
        <a:spcAft>
          <a:spcPct val="0"/>
        </a:spcAft>
        <a:buChar char="»"/>
        <a:defRPr sz="1689">
          <a:solidFill>
            <a:schemeClr val="tx1"/>
          </a:solidFill>
          <a:latin typeface="+mn-lt"/>
        </a:defRPr>
      </a:lvl8pPr>
      <a:lvl9pPr marL="3010230" indent="-177065" algn="l" rtl="0" fontAlgn="base">
        <a:spcBef>
          <a:spcPct val="20000"/>
        </a:spcBef>
        <a:spcAft>
          <a:spcPct val="0"/>
        </a:spcAft>
        <a:buChar char="»"/>
        <a:defRPr sz="1689">
          <a:solidFill>
            <a:schemeClr val="tx1"/>
          </a:solidFill>
          <a:latin typeface="+mn-lt"/>
        </a:defRPr>
      </a:lvl9pPr>
    </p:bodyStyle>
    <p:otherStyle>
      <a:defPPr>
        <a:defRPr lang="en-US"/>
      </a:defPPr>
      <a:lvl1pPr marL="0" algn="l" defTabSz="708286" rtl="0" eaLnBrk="1" latinLnBrk="0" hangingPunct="1">
        <a:defRPr sz="1422" kern="1200">
          <a:solidFill>
            <a:schemeClr val="tx1"/>
          </a:solidFill>
          <a:latin typeface="+mn-lt"/>
          <a:ea typeface="+mn-ea"/>
          <a:cs typeface="+mn-cs"/>
        </a:defRPr>
      </a:lvl1pPr>
      <a:lvl2pPr marL="354129" algn="l" defTabSz="708286" rtl="0" eaLnBrk="1" latinLnBrk="0" hangingPunct="1">
        <a:defRPr sz="1422" kern="1200">
          <a:solidFill>
            <a:schemeClr val="tx1"/>
          </a:solidFill>
          <a:latin typeface="+mn-lt"/>
          <a:ea typeface="+mn-ea"/>
          <a:cs typeface="+mn-cs"/>
        </a:defRPr>
      </a:lvl2pPr>
      <a:lvl3pPr marL="708286" algn="l" defTabSz="708286" rtl="0" eaLnBrk="1" latinLnBrk="0" hangingPunct="1">
        <a:defRPr sz="1422" kern="1200">
          <a:solidFill>
            <a:schemeClr val="tx1"/>
          </a:solidFill>
          <a:latin typeface="+mn-lt"/>
          <a:ea typeface="+mn-ea"/>
          <a:cs typeface="+mn-cs"/>
        </a:defRPr>
      </a:lvl3pPr>
      <a:lvl4pPr marL="1062429" algn="l" defTabSz="708286" rtl="0" eaLnBrk="1" latinLnBrk="0" hangingPunct="1">
        <a:defRPr sz="1422" kern="1200">
          <a:solidFill>
            <a:schemeClr val="tx1"/>
          </a:solidFill>
          <a:latin typeface="+mn-lt"/>
          <a:ea typeface="+mn-ea"/>
          <a:cs typeface="+mn-cs"/>
        </a:defRPr>
      </a:lvl4pPr>
      <a:lvl5pPr marL="1416577" algn="l" defTabSz="708286" rtl="0" eaLnBrk="1" latinLnBrk="0" hangingPunct="1">
        <a:defRPr sz="1422" kern="1200">
          <a:solidFill>
            <a:schemeClr val="tx1"/>
          </a:solidFill>
          <a:latin typeface="+mn-lt"/>
          <a:ea typeface="+mn-ea"/>
          <a:cs typeface="+mn-cs"/>
        </a:defRPr>
      </a:lvl5pPr>
      <a:lvl6pPr marL="1770722" algn="l" defTabSz="708286" rtl="0" eaLnBrk="1" latinLnBrk="0" hangingPunct="1">
        <a:defRPr sz="1422" kern="1200">
          <a:solidFill>
            <a:schemeClr val="tx1"/>
          </a:solidFill>
          <a:latin typeface="+mn-lt"/>
          <a:ea typeface="+mn-ea"/>
          <a:cs typeface="+mn-cs"/>
        </a:defRPr>
      </a:lvl6pPr>
      <a:lvl7pPr marL="2124865" algn="l" defTabSz="708286" rtl="0" eaLnBrk="1" latinLnBrk="0" hangingPunct="1">
        <a:defRPr sz="1422" kern="1200">
          <a:solidFill>
            <a:schemeClr val="tx1"/>
          </a:solidFill>
          <a:latin typeface="+mn-lt"/>
          <a:ea typeface="+mn-ea"/>
          <a:cs typeface="+mn-cs"/>
        </a:defRPr>
      </a:lvl7pPr>
      <a:lvl8pPr marL="2479014" algn="l" defTabSz="708286" rtl="0" eaLnBrk="1" latinLnBrk="0" hangingPunct="1">
        <a:defRPr sz="1422" kern="1200">
          <a:solidFill>
            <a:schemeClr val="tx1"/>
          </a:solidFill>
          <a:latin typeface="+mn-lt"/>
          <a:ea typeface="+mn-ea"/>
          <a:cs typeface="+mn-cs"/>
        </a:defRPr>
      </a:lvl8pPr>
      <a:lvl9pPr marL="2833158" algn="l" defTabSz="708286" rtl="0" eaLnBrk="1" latinLnBrk="0" hangingPunct="1">
        <a:defRPr sz="142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spid="_x0000_s110762" name="think-cell Slide" r:id="rId18" imgW="270" imgH="270" progId="TCLayout.ActiveDocument.1">
                  <p:embed/>
                </p:oleObj>
              </mc:Choice>
              <mc:Fallback>
                <p:oleObj name="think-cell Slide" r:id="rId18" imgW="270" imgH="270" progId="TCLayout.ActiveDocument.1">
                  <p:embed/>
                  <p:pic>
                    <p:nvPicPr>
                      <p:cNvPr id="2" name="Object 1" hidden="1"/>
                      <p:cNvPicPr/>
                      <p:nvPr/>
                    </p:nvPicPr>
                    <p:blipFill>
                      <a:blip r:embed="rId19"/>
                      <a:stretch>
                        <a:fillRect/>
                      </a:stretch>
                    </p:blipFill>
                    <p:spPr>
                      <a:xfrm>
                        <a:off x="2122" y="1589"/>
                        <a:ext cx="2116" cy="1587"/>
                      </a:xfrm>
                      <a:prstGeom prst="rect">
                        <a:avLst/>
                      </a:prstGeom>
                    </p:spPr>
                  </p:pic>
                </p:oleObj>
              </mc:Fallback>
            </mc:AlternateContent>
          </a:graphicData>
        </a:graphic>
      </p:graphicFrame>
      <p:sp>
        <p:nvSpPr>
          <p:cNvPr id="64515" name="Rectangle 3"/>
          <p:cNvSpPr>
            <a:spLocks noGrp="1" noChangeArrowheads="1"/>
          </p:cNvSpPr>
          <p:nvPr>
            <p:ph type="title"/>
          </p:nvPr>
        </p:nvSpPr>
        <p:spPr bwMode="auto">
          <a:xfrm>
            <a:off x="610298" y="-31736"/>
            <a:ext cx="10971532"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10298" y="1143614"/>
            <a:ext cx="10971532" cy="404800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Template landscape shadow_5_Page_5.jp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bwMode="auto">
          <a:xfrm>
            <a:off x="1" y="6080646"/>
            <a:ext cx="12192000" cy="787592"/>
          </a:xfrm>
          <a:prstGeom prst="rect">
            <a:avLst/>
          </a:prstGeom>
          <a:noFill/>
          <a:ln>
            <a:noFill/>
          </a:ln>
        </p:spPr>
      </p:pic>
      <p:sp>
        <p:nvSpPr>
          <p:cNvPr id="7" name="Slide Number Placeholder 5"/>
          <p:cNvSpPr>
            <a:spLocks noGrp="1"/>
          </p:cNvSpPr>
          <p:nvPr>
            <p:ph type="sldNum" sz="quarter" idx="4"/>
          </p:nvPr>
        </p:nvSpPr>
        <p:spPr>
          <a:xfrm>
            <a:off x="10146352" y="25639"/>
            <a:ext cx="2036065" cy="152400"/>
          </a:xfrm>
          <a:prstGeom prst="rect">
            <a:avLst/>
          </a:prstGeom>
        </p:spPr>
        <p:txBody>
          <a:bodyPr lIns="0" tIns="0" rIns="0" bIns="0" anchor="t" anchorCtr="0">
            <a:noAutofit/>
          </a:bodyPr>
          <a:lstStyle>
            <a:lvl1pPr algn="r">
              <a:defRPr sz="1005">
                <a:solidFill>
                  <a:schemeClr val="tx1"/>
                </a:solidFill>
                <a:latin typeface="Calibri" pitchFamily="34" charset="0"/>
                <a:cs typeface="Calibri" pitchFamily="34" charset="0"/>
              </a:defRPr>
            </a:lvl1pPr>
          </a:lstStyle>
          <a:p>
            <a:pPr defTabSz="761646" eaLnBrk="1" fontAlgn="auto" hangingPunct="1">
              <a:spcBef>
                <a:spcPts val="0"/>
              </a:spcBef>
              <a:spcAft>
                <a:spcPts val="0"/>
              </a:spcAft>
            </a:pPr>
            <a:fld id="{9EBD5762-3BDC-484D-9503-7EA6D5A9A8CE}" type="slidenum">
              <a:rPr lang="en-GB" smtClean="0">
                <a:solidFill>
                  <a:prstClr val="black"/>
                </a:solidFill>
                <a:ea typeface="ＭＳ Ｐゴシック" pitchFamily="34" charset="-128"/>
              </a:rPr>
              <a:pPr defTabSz="761646" eaLnBrk="1" fontAlgn="auto" hangingPunct="1">
                <a:spcBef>
                  <a:spcPts val="0"/>
                </a:spcBef>
                <a:spcAft>
                  <a:spcPts val="0"/>
                </a:spcAft>
              </a:pPr>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2604711509"/>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 id="2147484803" r:id="rId13"/>
    <p:sldLayoutId id="2147484804" r:id="rId14"/>
  </p:sldLayoutIdLst>
  <p:hf hdr="0" dt="0"/>
  <p:txStyles>
    <p:titleStyle>
      <a:lvl1pPr algn="l" rtl="0" fontAlgn="base">
        <a:spcBef>
          <a:spcPct val="0"/>
        </a:spcBef>
        <a:spcAft>
          <a:spcPct val="0"/>
        </a:spcAft>
        <a:defRPr sz="2598" b="1">
          <a:solidFill>
            <a:srgbClr val="84006F"/>
          </a:solidFill>
          <a:latin typeface="+mj-lt"/>
          <a:ea typeface="+mj-ea"/>
          <a:cs typeface="+mj-cs"/>
        </a:defRPr>
      </a:lvl1pPr>
      <a:lvl2pPr algn="l" rtl="0" fontAlgn="base">
        <a:spcBef>
          <a:spcPct val="0"/>
        </a:spcBef>
        <a:spcAft>
          <a:spcPct val="0"/>
        </a:spcAft>
        <a:defRPr sz="2598" b="1">
          <a:solidFill>
            <a:srgbClr val="84006F"/>
          </a:solidFill>
          <a:latin typeface="Arial" charset="0"/>
          <a:ea typeface="ＭＳ Ｐゴシック" pitchFamily="34" charset="-128"/>
        </a:defRPr>
      </a:lvl2pPr>
      <a:lvl3pPr algn="l" rtl="0" fontAlgn="base">
        <a:spcBef>
          <a:spcPct val="0"/>
        </a:spcBef>
        <a:spcAft>
          <a:spcPct val="0"/>
        </a:spcAft>
        <a:defRPr sz="2598" b="1">
          <a:solidFill>
            <a:srgbClr val="84006F"/>
          </a:solidFill>
          <a:latin typeface="Arial" charset="0"/>
          <a:ea typeface="ＭＳ Ｐゴシック" pitchFamily="34" charset="-128"/>
        </a:defRPr>
      </a:lvl3pPr>
      <a:lvl4pPr algn="l" rtl="0" fontAlgn="base">
        <a:spcBef>
          <a:spcPct val="0"/>
        </a:spcBef>
        <a:spcAft>
          <a:spcPct val="0"/>
        </a:spcAft>
        <a:defRPr sz="2598" b="1">
          <a:solidFill>
            <a:srgbClr val="84006F"/>
          </a:solidFill>
          <a:latin typeface="Arial" charset="0"/>
          <a:ea typeface="ＭＳ Ｐゴシック" pitchFamily="34" charset="-128"/>
        </a:defRPr>
      </a:lvl4pPr>
      <a:lvl5pPr algn="l" rtl="0" fontAlgn="base">
        <a:spcBef>
          <a:spcPct val="0"/>
        </a:spcBef>
        <a:spcAft>
          <a:spcPct val="0"/>
        </a:spcAft>
        <a:defRPr sz="2598" b="1">
          <a:solidFill>
            <a:srgbClr val="84006F"/>
          </a:solidFill>
          <a:latin typeface="Arial" charset="0"/>
          <a:ea typeface="ＭＳ Ｐゴシック" pitchFamily="34" charset="-128"/>
        </a:defRPr>
      </a:lvl5pPr>
      <a:lvl6pPr marL="333854" algn="l" rtl="0" fontAlgn="base">
        <a:spcBef>
          <a:spcPct val="0"/>
        </a:spcBef>
        <a:spcAft>
          <a:spcPct val="0"/>
        </a:spcAft>
        <a:defRPr sz="2598" b="1">
          <a:solidFill>
            <a:srgbClr val="84006F"/>
          </a:solidFill>
          <a:latin typeface="Arial" charset="0"/>
          <a:ea typeface="ＭＳ Ｐゴシック" pitchFamily="34" charset="-128"/>
        </a:defRPr>
      </a:lvl6pPr>
      <a:lvl7pPr marL="667735" algn="l" rtl="0" fontAlgn="base">
        <a:spcBef>
          <a:spcPct val="0"/>
        </a:spcBef>
        <a:spcAft>
          <a:spcPct val="0"/>
        </a:spcAft>
        <a:defRPr sz="2598" b="1">
          <a:solidFill>
            <a:srgbClr val="84006F"/>
          </a:solidFill>
          <a:latin typeface="Arial" charset="0"/>
          <a:ea typeface="ＭＳ Ｐゴシック" pitchFamily="34" charset="-128"/>
        </a:defRPr>
      </a:lvl7pPr>
      <a:lvl8pPr marL="1001603" algn="l" rtl="0" fontAlgn="base">
        <a:spcBef>
          <a:spcPct val="0"/>
        </a:spcBef>
        <a:spcAft>
          <a:spcPct val="0"/>
        </a:spcAft>
        <a:defRPr sz="2598" b="1">
          <a:solidFill>
            <a:srgbClr val="84006F"/>
          </a:solidFill>
          <a:latin typeface="Arial" charset="0"/>
          <a:ea typeface="ＭＳ Ｐゴシック" pitchFamily="34" charset="-128"/>
        </a:defRPr>
      </a:lvl8pPr>
      <a:lvl9pPr marL="1335475" algn="l" rtl="0" fontAlgn="base">
        <a:spcBef>
          <a:spcPct val="0"/>
        </a:spcBef>
        <a:spcAft>
          <a:spcPct val="0"/>
        </a:spcAft>
        <a:defRPr sz="2598" b="1">
          <a:solidFill>
            <a:srgbClr val="84006F"/>
          </a:solidFill>
          <a:latin typeface="Arial" charset="0"/>
          <a:ea typeface="ＭＳ Ｐゴシック" pitchFamily="34" charset="-128"/>
        </a:defRPr>
      </a:lvl9pPr>
    </p:titleStyle>
    <p:bodyStyle>
      <a:lvl1pPr marL="250402" indent="-250402" algn="l" rtl="0" fontAlgn="base">
        <a:spcBef>
          <a:spcPct val="20000"/>
        </a:spcBef>
        <a:spcAft>
          <a:spcPct val="0"/>
        </a:spcAft>
        <a:buChar char="•"/>
        <a:defRPr sz="2346">
          <a:solidFill>
            <a:schemeClr val="tx1"/>
          </a:solidFill>
          <a:latin typeface="+mn-lt"/>
          <a:ea typeface="+mn-ea"/>
          <a:cs typeface="+mn-cs"/>
        </a:defRPr>
      </a:lvl1pPr>
      <a:lvl2pPr marL="542536" indent="-208670" algn="l" rtl="0" fontAlgn="base">
        <a:spcBef>
          <a:spcPct val="20000"/>
        </a:spcBef>
        <a:spcAft>
          <a:spcPct val="0"/>
        </a:spcAft>
        <a:buChar char="–"/>
        <a:defRPr sz="2179">
          <a:solidFill>
            <a:schemeClr val="tx1"/>
          </a:solidFill>
          <a:latin typeface="+mn-lt"/>
        </a:defRPr>
      </a:lvl2pPr>
      <a:lvl3pPr marL="834675" indent="-166927" algn="l" rtl="0" fontAlgn="base">
        <a:spcBef>
          <a:spcPct val="20000"/>
        </a:spcBef>
        <a:spcAft>
          <a:spcPct val="0"/>
        </a:spcAft>
        <a:buChar char="•"/>
        <a:defRPr sz="1760">
          <a:solidFill>
            <a:schemeClr val="tx1"/>
          </a:solidFill>
          <a:latin typeface="+mn-lt"/>
        </a:defRPr>
      </a:lvl3pPr>
      <a:lvl4pPr marL="1168545" indent="-166927" algn="l" rtl="0" fontAlgn="base">
        <a:spcBef>
          <a:spcPct val="20000"/>
        </a:spcBef>
        <a:spcAft>
          <a:spcPct val="0"/>
        </a:spcAft>
        <a:buChar char="–"/>
        <a:defRPr sz="1592">
          <a:solidFill>
            <a:schemeClr val="tx1"/>
          </a:solidFill>
          <a:latin typeface="+mn-lt"/>
        </a:defRPr>
      </a:lvl4pPr>
      <a:lvl5pPr marL="1502412" indent="-166927" algn="l" rtl="0" fontAlgn="base">
        <a:spcBef>
          <a:spcPct val="20000"/>
        </a:spcBef>
        <a:spcAft>
          <a:spcPct val="0"/>
        </a:spcAft>
        <a:buChar char="»"/>
        <a:defRPr sz="1592">
          <a:solidFill>
            <a:schemeClr val="tx1"/>
          </a:solidFill>
          <a:latin typeface="+mn-lt"/>
        </a:defRPr>
      </a:lvl5pPr>
      <a:lvl6pPr marL="1836283" indent="-166927" algn="l" rtl="0" fontAlgn="base">
        <a:spcBef>
          <a:spcPct val="20000"/>
        </a:spcBef>
        <a:spcAft>
          <a:spcPct val="0"/>
        </a:spcAft>
        <a:buChar char="»"/>
        <a:defRPr sz="1592">
          <a:solidFill>
            <a:schemeClr val="tx1"/>
          </a:solidFill>
          <a:latin typeface="+mn-lt"/>
        </a:defRPr>
      </a:lvl6pPr>
      <a:lvl7pPr marL="2170152" indent="-166927" algn="l" rtl="0" fontAlgn="base">
        <a:spcBef>
          <a:spcPct val="20000"/>
        </a:spcBef>
        <a:spcAft>
          <a:spcPct val="0"/>
        </a:spcAft>
        <a:buChar char="»"/>
        <a:defRPr sz="1592">
          <a:solidFill>
            <a:schemeClr val="tx1"/>
          </a:solidFill>
          <a:latin typeface="+mn-lt"/>
        </a:defRPr>
      </a:lvl7pPr>
      <a:lvl8pPr marL="2504024" indent="-166927" algn="l" rtl="0" fontAlgn="base">
        <a:spcBef>
          <a:spcPct val="20000"/>
        </a:spcBef>
        <a:spcAft>
          <a:spcPct val="0"/>
        </a:spcAft>
        <a:buChar char="»"/>
        <a:defRPr sz="1592">
          <a:solidFill>
            <a:schemeClr val="tx1"/>
          </a:solidFill>
          <a:latin typeface="+mn-lt"/>
        </a:defRPr>
      </a:lvl8pPr>
      <a:lvl9pPr marL="2837888" indent="-166927" algn="l" rtl="0" fontAlgn="base">
        <a:spcBef>
          <a:spcPct val="20000"/>
        </a:spcBef>
        <a:spcAft>
          <a:spcPct val="0"/>
        </a:spcAft>
        <a:buChar char="»"/>
        <a:defRPr sz="1592">
          <a:solidFill>
            <a:schemeClr val="tx1"/>
          </a:solidFill>
          <a:latin typeface="+mn-lt"/>
        </a:defRPr>
      </a:lvl9pPr>
    </p:bodyStyle>
    <p:otherStyle>
      <a:defPPr>
        <a:defRPr lang="en-US"/>
      </a:defPPr>
      <a:lvl1pPr marL="0" algn="l" defTabSz="667735" rtl="0" eaLnBrk="1" latinLnBrk="0" hangingPunct="1">
        <a:defRPr sz="1341" kern="1200">
          <a:solidFill>
            <a:schemeClr val="tx1"/>
          </a:solidFill>
          <a:latin typeface="+mn-lt"/>
          <a:ea typeface="+mn-ea"/>
          <a:cs typeface="+mn-cs"/>
        </a:defRPr>
      </a:lvl1pPr>
      <a:lvl2pPr marL="333854" algn="l" defTabSz="667735" rtl="0" eaLnBrk="1" latinLnBrk="0" hangingPunct="1">
        <a:defRPr sz="1341" kern="1200">
          <a:solidFill>
            <a:schemeClr val="tx1"/>
          </a:solidFill>
          <a:latin typeface="+mn-lt"/>
          <a:ea typeface="+mn-ea"/>
          <a:cs typeface="+mn-cs"/>
        </a:defRPr>
      </a:lvl2pPr>
      <a:lvl3pPr marL="667735" algn="l" defTabSz="667735" rtl="0" eaLnBrk="1" latinLnBrk="0" hangingPunct="1">
        <a:defRPr sz="1341" kern="1200">
          <a:solidFill>
            <a:schemeClr val="tx1"/>
          </a:solidFill>
          <a:latin typeface="+mn-lt"/>
          <a:ea typeface="+mn-ea"/>
          <a:cs typeface="+mn-cs"/>
        </a:defRPr>
      </a:lvl3pPr>
      <a:lvl4pPr marL="1001603" algn="l" defTabSz="667735" rtl="0" eaLnBrk="1" latinLnBrk="0" hangingPunct="1">
        <a:defRPr sz="1341" kern="1200">
          <a:solidFill>
            <a:schemeClr val="tx1"/>
          </a:solidFill>
          <a:latin typeface="+mn-lt"/>
          <a:ea typeface="+mn-ea"/>
          <a:cs typeface="+mn-cs"/>
        </a:defRPr>
      </a:lvl4pPr>
      <a:lvl5pPr marL="1335475" algn="l" defTabSz="667735" rtl="0" eaLnBrk="1" latinLnBrk="0" hangingPunct="1">
        <a:defRPr sz="1341" kern="1200">
          <a:solidFill>
            <a:schemeClr val="tx1"/>
          </a:solidFill>
          <a:latin typeface="+mn-lt"/>
          <a:ea typeface="+mn-ea"/>
          <a:cs typeface="+mn-cs"/>
        </a:defRPr>
      </a:lvl5pPr>
      <a:lvl6pPr marL="1669344" algn="l" defTabSz="667735" rtl="0" eaLnBrk="1" latinLnBrk="0" hangingPunct="1">
        <a:defRPr sz="1341" kern="1200">
          <a:solidFill>
            <a:schemeClr val="tx1"/>
          </a:solidFill>
          <a:latin typeface="+mn-lt"/>
          <a:ea typeface="+mn-ea"/>
          <a:cs typeface="+mn-cs"/>
        </a:defRPr>
      </a:lvl6pPr>
      <a:lvl7pPr marL="2003212" algn="l" defTabSz="667735" rtl="0" eaLnBrk="1" latinLnBrk="0" hangingPunct="1">
        <a:defRPr sz="1341" kern="1200">
          <a:solidFill>
            <a:schemeClr val="tx1"/>
          </a:solidFill>
          <a:latin typeface="+mn-lt"/>
          <a:ea typeface="+mn-ea"/>
          <a:cs typeface="+mn-cs"/>
        </a:defRPr>
      </a:lvl7pPr>
      <a:lvl8pPr marL="2337085" algn="l" defTabSz="667735" rtl="0" eaLnBrk="1" latinLnBrk="0" hangingPunct="1">
        <a:defRPr sz="1341" kern="1200">
          <a:solidFill>
            <a:schemeClr val="tx1"/>
          </a:solidFill>
          <a:latin typeface="+mn-lt"/>
          <a:ea typeface="+mn-ea"/>
          <a:cs typeface="+mn-cs"/>
        </a:defRPr>
      </a:lvl8pPr>
      <a:lvl9pPr marL="2670954" algn="l" defTabSz="667735" rtl="0" eaLnBrk="1" latinLnBrk="0" hangingPunct="1">
        <a:defRPr sz="134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4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26122" name="think-cell Slide" r:id="rId17" imgW="270" imgH="270" progId="TCLayout.ActiveDocument.1">
                  <p:embed/>
                </p:oleObj>
              </mc:Choice>
              <mc:Fallback>
                <p:oleObj name="think-cell Slide" r:id="rId17" imgW="270" imgH="270" progId="TCLayout.ActiveDocument.1">
                  <p:embed/>
                  <p:pic>
                    <p:nvPicPr>
                      <p:cNvPr id="2" name="Object 1" hidden="1"/>
                      <p:cNvPicPr/>
                      <p:nvPr/>
                    </p:nvPicPr>
                    <p:blipFill>
                      <a:blip r:embed="rId18"/>
                      <a:stretch>
                        <a:fillRect/>
                      </a:stretch>
                    </p:blipFill>
                    <p:spPr>
                      <a:xfrm>
                        <a:off x="2119" y="1589"/>
                        <a:ext cx="2116" cy="1587"/>
                      </a:xfrm>
                      <a:prstGeom prst="rect">
                        <a:avLst/>
                      </a:prstGeom>
                    </p:spPr>
                  </p:pic>
                </p:oleObj>
              </mc:Fallback>
            </mc:AlternateContent>
          </a:graphicData>
        </a:graphic>
      </p:graphicFrame>
      <p:sp>
        <p:nvSpPr>
          <p:cNvPr id="64515" name="Rectangle 3"/>
          <p:cNvSpPr>
            <a:spLocks noGrp="1" noChangeArrowheads="1"/>
          </p:cNvSpPr>
          <p:nvPr>
            <p:ph type="title"/>
          </p:nvPr>
        </p:nvSpPr>
        <p:spPr bwMode="auto">
          <a:xfrm>
            <a:off x="610298" y="-31736"/>
            <a:ext cx="10971532" cy="1143000"/>
          </a:xfrm>
          <a:prstGeom prst="rect">
            <a:avLst/>
          </a:prstGeom>
          <a:noFill/>
          <a:ln w="9525">
            <a:noFill/>
            <a:miter lim="800000"/>
            <a:headEnd/>
            <a:tailEnd/>
          </a:ln>
          <a:effectLst/>
        </p:spPr>
        <p:txBody>
          <a:bodyPr vert="horz" wrap="square" lIns="79690" tIns="39845" rIns="79690" bIns="39845" numCol="1" anchor="ctr" anchorCtr="0" compatLnSpc="1">
            <a:prstTxWarp prst="textNoShape">
              <a:avLst/>
            </a:prstTxWarp>
          </a:bodyPr>
          <a:lstStyle/>
          <a:p>
            <a:pPr lvl="0"/>
            <a:r>
              <a:rPr lang="en-GB"/>
              <a:t>Click to edit Master title style</a:t>
            </a:r>
          </a:p>
        </p:txBody>
      </p:sp>
      <p:sp>
        <p:nvSpPr>
          <p:cNvPr id="64516" name="Rectangle 4"/>
          <p:cNvSpPr>
            <a:spLocks noGrp="1" noChangeArrowheads="1"/>
          </p:cNvSpPr>
          <p:nvPr>
            <p:ph type="body" idx="1"/>
          </p:nvPr>
        </p:nvSpPr>
        <p:spPr bwMode="auto">
          <a:xfrm>
            <a:off x="610298" y="1143612"/>
            <a:ext cx="10971532" cy="4048005"/>
          </a:xfrm>
          <a:prstGeom prst="rect">
            <a:avLst/>
          </a:prstGeom>
          <a:noFill/>
          <a:ln w="9525">
            <a:noFill/>
            <a:miter lim="800000"/>
            <a:headEnd/>
            <a:tailEnd/>
          </a:ln>
          <a:effectLst/>
        </p:spPr>
        <p:txBody>
          <a:bodyPr vert="horz" wrap="square" lIns="79690" tIns="39845" rIns="79690" bIns="398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Template landscape shadow_5_Page_5.jpg"/>
          <p:cNvPicPr>
            <a:picLocks noChangeAspect="1"/>
          </p:cNvPicPr>
          <p:nvPr/>
        </p:nvPicPr>
        <p:blipFill rotWithShape="1">
          <a:blip r:embed="rId19">
            <a:extLst>
              <a:ext uri="{28A0092B-C50C-407E-A947-70E740481C1C}">
                <a14:useLocalDpi xmlns:a14="http://schemas.microsoft.com/office/drawing/2010/main" val="0"/>
              </a:ext>
            </a:extLst>
          </a:blip>
          <a:srcRect/>
          <a:stretch/>
        </p:blipFill>
        <p:spPr bwMode="auto">
          <a:xfrm>
            <a:off x="1" y="6080646"/>
            <a:ext cx="12192000" cy="787592"/>
          </a:xfrm>
          <a:prstGeom prst="rect">
            <a:avLst/>
          </a:prstGeom>
          <a:noFill/>
          <a:ln>
            <a:noFill/>
          </a:ln>
        </p:spPr>
      </p:pic>
      <p:sp>
        <p:nvSpPr>
          <p:cNvPr id="7" name="Slide Number Placeholder 5"/>
          <p:cNvSpPr>
            <a:spLocks noGrp="1"/>
          </p:cNvSpPr>
          <p:nvPr>
            <p:ph type="sldNum" sz="quarter" idx="4"/>
          </p:nvPr>
        </p:nvSpPr>
        <p:spPr>
          <a:xfrm>
            <a:off x="10146349" y="25639"/>
            <a:ext cx="2036065" cy="152400"/>
          </a:xfrm>
          <a:prstGeom prst="rect">
            <a:avLst/>
          </a:prstGeom>
        </p:spPr>
        <p:txBody>
          <a:bodyPr lIns="0" tIns="0" rIns="0" bIns="0" anchor="t" anchorCtr="0">
            <a:noAutofit/>
          </a:bodyPr>
          <a:lstStyle>
            <a:lvl1pPr algn="r">
              <a:defRPr sz="1131">
                <a:solidFill>
                  <a:schemeClr val="tx1"/>
                </a:solidFill>
                <a:latin typeface="Calibri" pitchFamily="34" charset="0"/>
                <a:cs typeface="Calibri" pitchFamily="34" charset="0"/>
              </a:defRPr>
            </a:lvl1pPr>
          </a:lstStyle>
          <a:p>
            <a:pPr defTabSz="856963" eaLnBrk="1" fontAlgn="auto" hangingPunct="1">
              <a:spcBef>
                <a:spcPts val="0"/>
              </a:spcBef>
              <a:spcAft>
                <a:spcPts val="0"/>
              </a:spcAft>
            </a:pPr>
            <a:fld id="{9EBD5762-3BDC-484D-9503-7EA6D5A9A8CE}" type="slidenum">
              <a:rPr lang="en-GB" smtClean="0">
                <a:solidFill>
                  <a:prstClr val="black"/>
                </a:solidFill>
                <a:ea typeface="ＭＳ Ｐゴシック" pitchFamily="34" charset="-128"/>
              </a:rPr>
              <a:pPr defTabSz="856963" eaLnBrk="1" fontAlgn="auto" hangingPunct="1">
                <a:spcBef>
                  <a:spcPts val="0"/>
                </a:spcBef>
                <a:spcAft>
                  <a:spcPts val="0"/>
                </a:spcAft>
              </a:pPr>
              <a:t>‹#›</a:t>
            </a:fld>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1987633778"/>
      </p:ext>
    </p:extLst>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 id="2147484813" r:id="rId8"/>
    <p:sldLayoutId id="2147484814" r:id="rId9"/>
    <p:sldLayoutId id="2147484815" r:id="rId10"/>
    <p:sldLayoutId id="2147484816" r:id="rId11"/>
    <p:sldLayoutId id="2147484817" r:id="rId12"/>
    <p:sldLayoutId id="2147484818" r:id="rId13"/>
  </p:sldLayoutIdLst>
  <p:hf hdr="0" dt="0"/>
  <p:txStyles>
    <p:titleStyle>
      <a:lvl1pPr algn="l" rtl="0" fontAlgn="base">
        <a:spcBef>
          <a:spcPct val="0"/>
        </a:spcBef>
        <a:spcAft>
          <a:spcPct val="0"/>
        </a:spcAft>
        <a:defRPr sz="2923" b="1">
          <a:solidFill>
            <a:srgbClr val="84006F"/>
          </a:solidFill>
          <a:latin typeface="+mj-lt"/>
          <a:ea typeface="+mj-ea"/>
          <a:cs typeface="+mj-cs"/>
        </a:defRPr>
      </a:lvl1pPr>
      <a:lvl2pPr algn="l" rtl="0" fontAlgn="base">
        <a:spcBef>
          <a:spcPct val="0"/>
        </a:spcBef>
        <a:spcAft>
          <a:spcPct val="0"/>
        </a:spcAft>
        <a:defRPr sz="2923" b="1">
          <a:solidFill>
            <a:srgbClr val="84006F"/>
          </a:solidFill>
          <a:latin typeface="Arial" charset="0"/>
          <a:ea typeface="ＭＳ Ｐゴシック" pitchFamily="34" charset="-128"/>
        </a:defRPr>
      </a:lvl2pPr>
      <a:lvl3pPr algn="l" rtl="0" fontAlgn="base">
        <a:spcBef>
          <a:spcPct val="0"/>
        </a:spcBef>
        <a:spcAft>
          <a:spcPct val="0"/>
        </a:spcAft>
        <a:defRPr sz="2923" b="1">
          <a:solidFill>
            <a:srgbClr val="84006F"/>
          </a:solidFill>
          <a:latin typeface="Arial" charset="0"/>
          <a:ea typeface="ＭＳ Ｐゴシック" pitchFamily="34" charset="-128"/>
        </a:defRPr>
      </a:lvl3pPr>
      <a:lvl4pPr algn="l" rtl="0" fontAlgn="base">
        <a:spcBef>
          <a:spcPct val="0"/>
        </a:spcBef>
        <a:spcAft>
          <a:spcPct val="0"/>
        </a:spcAft>
        <a:defRPr sz="2923" b="1">
          <a:solidFill>
            <a:srgbClr val="84006F"/>
          </a:solidFill>
          <a:latin typeface="Arial" charset="0"/>
          <a:ea typeface="ＭＳ Ｐゴシック" pitchFamily="34" charset="-128"/>
        </a:defRPr>
      </a:lvl4pPr>
      <a:lvl5pPr algn="l" rtl="0" fontAlgn="base">
        <a:spcBef>
          <a:spcPct val="0"/>
        </a:spcBef>
        <a:spcAft>
          <a:spcPct val="0"/>
        </a:spcAft>
        <a:defRPr sz="2923" b="1">
          <a:solidFill>
            <a:srgbClr val="84006F"/>
          </a:solidFill>
          <a:latin typeface="Arial" charset="0"/>
          <a:ea typeface="ＭＳ Ｐゴシック" pitchFamily="34" charset="-128"/>
        </a:defRPr>
      </a:lvl5pPr>
      <a:lvl6pPr marL="375635" algn="l" rtl="0" fontAlgn="base">
        <a:spcBef>
          <a:spcPct val="0"/>
        </a:spcBef>
        <a:spcAft>
          <a:spcPct val="0"/>
        </a:spcAft>
        <a:defRPr sz="2923" b="1">
          <a:solidFill>
            <a:srgbClr val="84006F"/>
          </a:solidFill>
          <a:latin typeface="Arial" charset="0"/>
          <a:ea typeface="ＭＳ Ｐゴシック" pitchFamily="34" charset="-128"/>
        </a:defRPr>
      </a:lvl6pPr>
      <a:lvl7pPr marL="751300" algn="l" rtl="0" fontAlgn="base">
        <a:spcBef>
          <a:spcPct val="0"/>
        </a:spcBef>
        <a:spcAft>
          <a:spcPct val="0"/>
        </a:spcAft>
        <a:defRPr sz="2923" b="1">
          <a:solidFill>
            <a:srgbClr val="84006F"/>
          </a:solidFill>
          <a:latin typeface="Arial" charset="0"/>
          <a:ea typeface="ＭＳ Ｐゴシック" pitchFamily="34" charset="-128"/>
        </a:defRPr>
      </a:lvl7pPr>
      <a:lvl8pPr marL="1126950" algn="l" rtl="0" fontAlgn="base">
        <a:spcBef>
          <a:spcPct val="0"/>
        </a:spcBef>
        <a:spcAft>
          <a:spcPct val="0"/>
        </a:spcAft>
        <a:defRPr sz="2923" b="1">
          <a:solidFill>
            <a:srgbClr val="84006F"/>
          </a:solidFill>
          <a:latin typeface="Arial" charset="0"/>
          <a:ea typeface="ＭＳ Ｐゴシック" pitchFamily="34" charset="-128"/>
        </a:defRPr>
      </a:lvl8pPr>
      <a:lvl9pPr marL="1502604" algn="l" rtl="0" fontAlgn="base">
        <a:spcBef>
          <a:spcPct val="0"/>
        </a:spcBef>
        <a:spcAft>
          <a:spcPct val="0"/>
        </a:spcAft>
        <a:defRPr sz="2923" b="1">
          <a:solidFill>
            <a:srgbClr val="84006F"/>
          </a:solidFill>
          <a:latin typeface="Arial" charset="0"/>
          <a:ea typeface="ＭＳ Ｐゴシック" pitchFamily="34" charset="-128"/>
        </a:defRPr>
      </a:lvl9pPr>
    </p:titleStyle>
    <p:bodyStyle>
      <a:lvl1pPr marL="281740" indent="-281740" algn="l" rtl="0" fontAlgn="base">
        <a:spcBef>
          <a:spcPct val="20000"/>
        </a:spcBef>
        <a:spcAft>
          <a:spcPct val="0"/>
        </a:spcAft>
        <a:buChar char="•"/>
        <a:defRPr sz="2640">
          <a:solidFill>
            <a:schemeClr val="tx1"/>
          </a:solidFill>
          <a:latin typeface="+mn-lt"/>
          <a:ea typeface="+mn-ea"/>
          <a:cs typeface="+mn-cs"/>
        </a:defRPr>
      </a:lvl1pPr>
      <a:lvl2pPr marL="610433" indent="-234784" algn="l" rtl="0" fontAlgn="base">
        <a:spcBef>
          <a:spcPct val="20000"/>
        </a:spcBef>
        <a:spcAft>
          <a:spcPct val="0"/>
        </a:spcAft>
        <a:buChar char="–"/>
        <a:defRPr sz="2452">
          <a:solidFill>
            <a:schemeClr val="tx1"/>
          </a:solidFill>
          <a:latin typeface="+mn-lt"/>
        </a:defRPr>
      </a:lvl2pPr>
      <a:lvl3pPr marL="939131" indent="-187818" algn="l" rtl="0" fontAlgn="base">
        <a:spcBef>
          <a:spcPct val="20000"/>
        </a:spcBef>
        <a:spcAft>
          <a:spcPct val="0"/>
        </a:spcAft>
        <a:buChar char="•"/>
        <a:defRPr sz="1980">
          <a:solidFill>
            <a:schemeClr val="tx1"/>
          </a:solidFill>
          <a:latin typeface="+mn-lt"/>
        </a:defRPr>
      </a:lvl3pPr>
      <a:lvl4pPr marL="1314785" indent="-187818" algn="l" rtl="0" fontAlgn="base">
        <a:spcBef>
          <a:spcPct val="20000"/>
        </a:spcBef>
        <a:spcAft>
          <a:spcPct val="0"/>
        </a:spcAft>
        <a:buChar char="–"/>
        <a:defRPr sz="1791">
          <a:solidFill>
            <a:schemeClr val="tx1"/>
          </a:solidFill>
          <a:latin typeface="+mn-lt"/>
        </a:defRPr>
      </a:lvl4pPr>
      <a:lvl5pPr marL="1690433" indent="-187818" algn="l" rtl="0" fontAlgn="base">
        <a:spcBef>
          <a:spcPct val="20000"/>
        </a:spcBef>
        <a:spcAft>
          <a:spcPct val="0"/>
        </a:spcAft>
        <a:buChar char="»"/>
        <a:defRPr sz="1791">
          <a:solidFill>
            <a:schemeClr val="tx1"/>
          </a:solidFill>
          <a:latin typeface="+mn-lt"/>
        </a:defRPr>
      </a:lvl5pPr>
      <a:lvl6pPr marL="2066087" indent="-187818" algn="l" rtl="0" fontAlgn="base">
        <a:spcBef>
          <a:spcPct val="20000"/>
        </a:spcBef>
        <a:spcAft>
          <a:spcPct val="0"/>
        </a:spcAft>
        <a:buChar char="»"/>
        <a:defRPr sz="1791">
          <a:solidFill>
            <a:schemeClr val="tx1"/>
          </a:solidFill>
          <a:latin typeface="+mn-lt"/>
        </a:defRPr>
      </a:lvl6pPr>
      <a:lvl7pPr marL="2441739" indent="-187818" algn="l" rtl="0" fontAlgn="base">
        <a:spcBef>
          <a:spcPct val="20000"/>
        </a:spcBef>
        <a:spcAft>
          <a:spcPct val="0"/>
        </a:spcAft>
        <a:buChar char="»"/>
        <a:defRPr sz="1791">
          <a:solidFill>
            <a:schemeClr val="tx1"/>
          </a:solidFill>
          <a:latin typeface="+mn-lt"/>
        </a:defRPr>
      </a:lvl7pPr>
      <a:lvl8pPr marL="2817394" indent="-187818" algn="l" rtl="0" fontAlgn="base">
        <a:spcBef>
          <a:spcPct val="20000"/>
        </a:spcBef>
        <a:spcAft>
          <a:spcPct val="0"/>
        </a:spcAft>
        <a:buChar char="»"/>
        <a:defRPr sz="1791">
          <a:solidFill>
            <a:schemeClr val="tx1"/>
          </a:solidFill>
          <a:latin typeface="+mn-lt"/>
        </a:defRPr>
      </a:lvl8pPr>
      <a:lvl9pPr marL="3193039" indent="-187818" algn="l" rtl="0" fontAlgn="base">
        <a:spcBef>
          <a:spcPct val="20000"/>
        </a:spcBef>
        <a:spcAft>
          <a:spcPct val="0"/>
        </a:spcAft>
        <a:buChar char="»"/>
        <a:defRPr sz="1791">
          <a:solidFill>
            <a:schemeClr val="tx1"/>
          </a:solidFill>
          <a:latin typeface="+mn-lt"/>
        </a:defRPr>
      </a:lvl9pPr>
    </p:bodyStyle>
    <p:otherStyle>
      <a:defPPr>
        <a:defRPr lang="en-US"/>
      </a:defPPr>
      <a:lvl1pPr marL="0" algn="l" defTabSz="751300" rtl="0" eaLnBrk="1" latinLnBrk="0" hangingPunct="1">
        <a:defRPr sz="1508" kern="1200">
          <a:solidFill>
            <a:schemeClr val="tx1"/>
          </a:solidFill>
          <a:latin typeface="+mn-lt"/>
          <a:ea typeface="+mn-ea"/>
          <a:cs typeface="+mn-cs"/>
        </a:defRPr>
      </a:lvl1pPr>
      <a:lvl2pPr marL="375635" algn="l" defTabSz="751300" rtl="0" eaLnBrk="1" latinLnBrk="0" hangingPunct="1">
        <a:defRPr sz="1508" kern="1200">
          <a:solidFill>
            <a:schemeClr val="tx1"/>
          </a:solidFill>
          <a:latin typeface="+mn-lt"/>
          <a:ea typeface="+mn-ea"/>
          <a:cs typeface="+mn-cs"/>
        </a:defRPr>
      </a:lvl2pPr>
      <a:lvl3pPr marL="751300" algn="l" defTabSz="751300" rtl="0" eaLnBrk="1" latinLnBrk="0" hangingPunct="1">
        <a:defRPr sz="1508" kern="1200">
          <a:solidFill>
            <a:schemeClr val="tx1"/>
          </a:solidFill>
          <a:latin typeface="+mn-lt"/>
          <a:ea typeface="+mn-ea"/>
          <a:cs typeface="+mn-cs"/>
        </a:defRPr>
      </a:lvl3pPr>
      <a:lvl4pPr marL="1126950" algn="l" defTabSz="751300" rtl="0" eaLnBrk="1" latinLnBrk="0" hangingPunct="1">
        <a:defRPr sz="1508" kern="1200">
          <a:solidFill>
            <a:schemeClr val="tx1"/>
          </a:solidFill>
          <a:latin typeface="+mn-lt"/>
          <a:ea typeface="+mn-ea"/>
          <a:cs typeface="+mn-cs"/>
        </a:defRPr>
      </a:lvl4pPr>
      <a:lvl5pPr marL="1502604" algn="l" defTabSz="751300" rtl="0" eaLnBrk="1" latinLnBrk="0" hangingPunct="1">
        <a:defRPr sz="1508" kern="1200">
          <a:solidFill>
            <a:schemeClr val="tx1"/>
          </a:solidFill>
          <a:latin typeface="+mn-lt"/>
          <a:ea typeface="+mn-ea"/>
          <a:cs typeface="+mn-cs"/>
        </a:defRPr>
      </a:lvl5pPr>
      <a:lvl6pPr marL="1878257" algn="l" defTabSz="751300" rtl="0" eaLnBrk="1" latinLnBrk="0" hangingPunct="1">
        <a:defRPr sz="1508" kern="1200">
          <a:solidFill>
            <a:schemeClr val="tx1"/>
          </a:solidFill>
          <a:latin typeface="+mn-lt"/>
          <a:ea typeface="+mn-ea"/>
          <a:cs typeface="+mn-cs"/>
        </a:defRPr>
      </a:lvl6pPr>
      <a:lvl7pPr marL="2253907" algn="l" defTabSz="751300" rtl="0" eaLnBrk="1" latinLnBrk="0" hangingPunct="1">
        <a:defRPr sz="1508" kern="1200">
          <a:solidFill>
            <a:schemeClr val="tx1"/>
          </a:solidFill>
          <a:latin typeface="+mn-lt"/>
          <a:ea typeface="+mn-ea"/>
          <a:cs typeface="+mn-cs"/>
        </a:defRPr>
      </a:lvl7pPr>
      <a:lvl8pPr marL="2629563" algn="l" defTabSz="751300" rtl="0" eaLnBrk="1" latinLnBrk="0" hangingPunct="1">
        <a:defRPr sz="1508" kern="1200">
          <a:solidFill>
            <a:schemeClr val="tx1"/>
          </a:solidFill>
          <a:latin typeface="+mn-lt"/>
          <a:ea typeface="+mn-ea"/>
          <a:cs typeface="+mn-cs"/>
        </a:defRPr>
      </a:lvl8pPr>
      <a:lvl9pPr marL="3005214" algn="l" defTabSz="751300" rtl="0" eaLnBrk="1" latinLnBrk="0" hangingPunct="1">
        <a:defRPr sz="15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hyperlink" Target="mailto:info@cnca.org.uk" TargetMode="Externa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hyperlink" Target="mailto:becky@parchmore.org.uk"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hyperlink" Target="mailto:aukc@ageukcroydon.org.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hyperlink" Target="mailto:occr@btinternet.com" TargetMode="External"/><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hyperlink" Target="mailto:hello@metrocharity.org.uk" TargetMode="External"/><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hyperlink" Target="http://www.generatinggenius.org.uk/" TargetMode="External"/><Relationship Id="rId2" Type="http://schemas.openxmlformats.org/officeDocument/2006/relationships/notesSlide" Target="../notesSlides/notesSlide12.xml"/><Relationship Id="rId1" Type="http://schemas.openxmlformats.org/officeDocument/2006/relationships/slideLayout" Target="../slideLayouts/slideLayout63.xml"/><Relationship Id="rId4" Type="http://schemas.openxmlformats.org/officeDocument/2006/relationships/hyperlink" Target="mailto:info@duffuscancerfoundation.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nfo@cassandracentre.org.uk" TargetMode="External"/><Relationship Id="rId2" Type="http://schemas.openxmlformats.org/officeDocument/2006/relationships/notesSlide" Target="../notesSlides/notesSlide13.xml"/><Relationship Id="rId1" Type="http://schemas.openxmlformats.org/officeDocument/2006/relationships/slideLayout" Target="../slideLayouts/slideLayout63.xml"/><Relationship Id="rId5" Type="http://schemas.openxmlformats.org/officeDocument/2006/relationships/hyperlink" Target="http://www.waggytailsclub.co.uk/" TargetMode="External"/><Relationship Id="rId4" Type="http://schemas.openxmlformats.org/officeDocument/2006/relationships/hyperlink" Target="mailto:info@refugeecouncil.org.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becky@parchmore.org.uk" TargetMode="External"/><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helplines.org" TargetMode="External"/><Relationship Id="rId2" Type="http://schemas.openxmlformats.org/officeDocument/2006/relationships/notesSlide" Target="../notesSlides/notesSlide15.xml"/><Relationship Id="rId1" Type="http://schemas.openxmlformats.org/officeDocument/2006/relationships/slideLayout" Target="../slideLayouts/slideLayout63.xml"/><Relationship Id="rId5" Type="http://schemas.openxmlformats.org/officeDocument/2006/relationships/hyperlink" Target="mailto:info@bmeforum.org" TargetMode="External"/><Relationship Id="rId4" Type="http://schemas.openxmlformats.org/officeDocument/2006/relationships/hyperlink" Target="mailto:hello@metrocharity.org.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va@cvalive.org.uk" TargetMode="External"/><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carersinfo.org.uk" TargetMode="External"/><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caysh.org" TargetMode="External"/><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hyperlink" Target="mailto:info@cnca.org.uk"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hyperlink" Target="mailto:hello@metrocharity.org.uk" TargetMode="External"/><Relationship Id="rId2" Type="http://schemas.openxmlformats.org/officeDocument/2006/relationships/notesSlide" Target="../notesSlides/notesSlide4.xml"/><Relationship Id="rId1" Type="http://schemas.openxmlformats.org/officeDocument/2006/relationships/slideLayout" Target="../slideLayouts/slideLayout63.xml"/><Relationship Id="rId5" Type="http://schemas.openxmlformats.org/officeDocument/2006/relationships/hyperlink" Target="mailto:info@carersinfo.org.uk" TargetMode="External"/><Relationship Id="rId4" Type="http://schemas.openxmlformats.org/officeDocument/2006/relationships/hyperlink" Target="mailto:admin@mindincroydon.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info@croydonmencap.org.uk" TargetMode="External"/><Relationship Id="rId2" Type="http://schemas.openxmlformats.org/officeDocument/2006/relationships/hyperlink" Target="mailto:familycentre.fieldway@virgin.net" TargetMode="Externa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hyperlink" Target="http://www.clubsoda.org.uk/" TargetMode="External"/><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hyperlink" Target="mailto:admin@aydacentre.org" TargetMode="External"/><Relationship Id="rId5" Type="http://schemas.openxmlformats.org/officeDocument/2006/relationships/hyperlink" Target="mailto:info@bmeforum.org" TargetMode="External"/><Relationship Id="rId4" Type="http://schemas.openxmlformats.org/officeDocument/2006/relationships/hyperlink" Target="mailto:info@clubsoda.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office@pipcroydon.com" TargetMode="External"/><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hyperlink" Target="tel:02086882586"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hyperlink" Target="mailto:info@cacfo.org.uk" TargetMode="External"/><Relationship Id="rId5" Type="http://schemas.openxmlformats.org/officeDocument/2006/relationships/hyperlink" Target="mailto:info@selsdoncontact.org.uk" TargetMode="External"/><Relationship Id="rId4" Type="http://schemas.openxmlformats.org/officeDocument/2006/relationships/hyperlink" Target="mailto:info@CroydonVision.org.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info@shirleyneighbourhoodcare.co.uk"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hyperlink" Target="http://www.shirleyneighbourhoodcar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255" y="1462927"/>
            <a:ext cx="10100270" cy="1731928"/>
          </a:xfrm>
        </p:spPr>
        <p:txBody>
          <a:bodyPr/>
          <a:lstStyle/>
          <a:p>
            <a:r>
              <a:rPr lang="en-GB" sz="3600" dirty="0"/>
              <a:t/>
            </a:r>
            <a:br>
              <a:rPr lang="en-GB" sz="3600" dirty="0"/>
            </a:br>
            <a:r>
              <a:rPr lang="en-GB" sz="3600" dirty="0"/>
              <a:t>Community </a:t>
            </a:r>
            <a:r>
              <a:rPr lang="en-GB" sz="3600" dirty="0" smtClean="0"/>
              <a:t>Fund 2020 - 2023</a:t>
            </a:r>
            <a:r>
              <a:rPr lang="en-GB" sz="1600" dirty="0"/>
              <a:t/>
            </a:r>
            <a:br>
              <a:rPr lang="en-GB" sz="1600" dirty="0"/>
            </a:br>
            <a:r>
              <a:rPr lang="en-GB" sz="3600" dirty="0"/>
              <a:t/>
            </a:r>
            <a:br>
              <a:rPr lang="en-GB" sz="3600" dirty="0"/>
            </a:br>
            <a:r>
              <a:rPr lang="en-GB" sz="1600" dirty="0"/>
              <a:t/>
            </a:r>
            <a:br>
              <a:rPr lang="en-GB" sz="1600" dirty="0"/>
            </a:br>
            <a:r>
              <a:rPr lang="en-GB" sz="3600" dirty="0" smtClean="0"/>
              <a:t>Commissioned Projects</a:t>
            </a:r>
            <a:br>
              <a:rPr lang="en-GB" sz="3600" dirty="0" smtClean="0"/>
            </a:br>
            <a:endParaRPr lang="en-GB" sz="2400" b="0" i="1" dirty="0"/>
          </a:p>
        </p:txBody>
      </p:sp>
    </p:spTree>
    <p:extLst>
      <p:ext uri="{BB962C8B-B14F-4D97-AF65-F5344CB8AC3E}">
        <p14:creationId xmlns:p14="http://schemas.microsoft.com/office/powerpoint/2010/main" val="411463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062661"/>
              </p:ext>
            </p:extLst>
          </p:nvPr>
        </p:nvGraphicFramePr>
        <p:xfrm>
          <a:off x="291885" y="2669583"/>
          <a:ext cx="11601451" cy="2286000"/>
        </p:xfrm>
        <a:graphic>
          <a:graphicData uri="http://schemas.openxmlformats.org/drawingml/2006/table">
            <a:tbl>
              <a:tblPr firstRow="1" bandRow="1">
                <a:tableStyleId>{1FECB4D8-DB02-4DC6-A0A2-4F2EBAE1DC90}</a:tableStyleId>
              </a:tblPr>
              <a:tblGrid>
                <a:gridCol w="1382012"/>
                <a:gridCol w="5897106"/>
                <a:gridCol w="2362644"/>
                <a:gridCol w="1959689"/>
              </a:tblGrid>
              <a:tr h="928646">
                <a:tc>
                  <a:txBody>
                    <a:bodyPr/>
                    <a:lstStyle/>
                    <a:p>
                      <a:pPr marL="85725" indent="0" algn="l" fontAlgn="ctr"/>
                      <a:r>
                        <a:rPr lang="en-GB" sz="1000" b="0" i="0" u="none" strike="noStrike" kern="1200" dirty="0">
                          <a:solidFill>
                            <a:schemeClr val="tx1"/>
                          </a:solidFill>
                          <a:effectLst/>
                          <a:latin typeface="+mn-lt"/>
                          <a:ea typeface="+mn-ea"/>
                          <a:cs typeface="+mn-cs"/>
                        </a:rPr>
                        <a:t>Westbury Community Project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i="0" u="none" strike="noStrike" kern="1200" noProof="0" dirty="0">
                          <a:solidFill>
                            <a:schemeClr val="tx1"/>
                          </a:solidFill>
                          <a:effectLst/>
                          <a:latin typeface="+mn-lt"/>
                        </a:rPr>
                        <a:t>The Westbury Community </a:t>
                      </a:r>
                      <a:r>
                        <a:rPr lang="en-GB" sz="1000" b="0" i="0" u="none" strike="noStrike" kern="1200" noProof="0" dirty="0" smtClean="0">
                          <a:solidFill>
                            <a:schemeClr val="tx1"/>
                          </a:solidFill>
                          <a:effectLst/>
                          <a:latin typeface="+mn-lt"/>
                        </a:rPr>
                        <a:t>Project</a:t>
                      </a:r>
                      <a:r>
                        <a:rPr lang="en-GB" sz="1000" b="0" i="0" u="none" strike="noStrike" kern="1200" baseline="0" noProof="0" dirty="0" smtClean="0">
                          <a:solidFill>
                            <a:schemeClr val="tx1"/>
                          </a:solidFill>
                          <a:effectLst/>
                          <a:latin typeface="+mn-lt"/>
                        </a:rPr>
                        <a:t> </a:t>
                      </a:r>
                      <a:r>
                        <a:rPr lang="en-GB" sz="1000" b="0" i="0" u="none" strike="noStrike" kern="1200" noProof="0" dirty="0" smtClean="0">
                          <a:solidFill>
                            <a:schemeClr val="tx1"/>
                          </a:solidFill>
                          <a:effectLst/>
                          <a:latin typeface="+mn-lt"/>
                        </a:rPr>
                        <a:t>provides </a:t>
                      </a:r>
                      <a:r>
                        <a:rPr lang="en-GB" sz="1000" b="0" i="0" u="none" strike="noStrike" kern="1200" noProof="0" dirty="0">
                          <a:solidFill>
                            <a:schemeClr val="tx1"/>
                          </a:solidFill>
                          <a:effectLst/>
                          <a:latin typeface="+mn-lt"/>
                        </a:rPr>
                        <a:t>a day service at the Mercedes Amos Day Centre for older people over the age of 65.</a:t>
                      </a:r>
                      <a:endParaRPr lang="en-GB" sz="1000" b="0" i="0" u="none" strike="noStrike"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US" sz="1000" b="0" dirty="0" smtClean="0">
                          <a:solidFill>
                            <a:schemeClr val="tx1"/>
                          </a:solidFill>
                          <a:latin typeface="+mn-lt"/>
                        </a:rPr>
                        <a:t>Thornton</a:t>
                      </a:r>
                      <a:r>
                        <a:rPr lang="en-US" sz="1000" b="0" baseline="0" dirty="0" smtClean="0">
                          <a:solidFill>
                            <a:schemeClr val="tx1"/>
                          </a:solidFill>
                          <a:latin typeface="+mn-lt"/>
                        </a:rPr>
                        <a:t> Heath, West Thornton, Bensham Manor, South Norwood, Selhurst, Broad Green, Waddon</a:t>
                      </a:r>
                      <a:endParaRPr lang="en-US" sz="1000" b="0" dirty="0">
                        <a:solidFill>
                          <a:schemeClr val="tx1"/>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0"/>
                      <a:r>
                        <a:rPr lang="en-US" sz="1000" b="0" i="0" kern="1200" dirty="0" smtClean="0">
                          <a:solidFill>
                            <a:schemeClr val="tx1"/>
                          </a:solidFill>
                          <a:effectLst/>
                          <a:latin typeface="+mn-lt"/>
                          <a:ea typeface="+mn-ea"/>
                          <a:cs typeface="+mn-cs"/>
                        </a:rPr>
                        <a:t>Westbury Community Project</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183 Handcroft Road</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Croydon</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CR0 3LF</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tx1"/>
                          </a:solidFill>
                          <a:effectLst/>
                          <a:latin typeface="+mn-lt"/>
                          <a:ea typeface="+mn-ea"/>
                          <a:cs typeface="+mn-cs"/>
                        </a:rPr>
                        <a:t>020 86648101</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tx1"/>
                          </a:solidFill>
                          <a:effectLst/>
                          <a:latin typeface="+mn-lt"/>
                          <a:ea typeface="+mn-ea"/>
                          <a:cs typeface="+mn-cs"/>
                        </a:rPr>
                        <a:t>westburycomproj@aol.com</a:t>
                      </a:r>
                    </a:p>
                    <a:p>
                      <a:pPr marL="85725" lvl="0" indent="0" algn="l">
                        <a:buNone/>
                      </a:pPr>
                      <a:endParaRPr lang="en-US" sz="1000" b="0" dirty="0">
                        <a:solidFill>
                          <a:schemeClr val="tx1"/>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8646">
                <a:tc>
                  <a:txBody>
                    <a:bodyPr/>
                    <a:lstStyle/>
                    <a:p>
                      <a:pPr marL="85725" indent="0" algn="l" fontAlgn="ctr"/>
                      <a:r>
                        <a:rPr lang="en-GB" sz="1000" b="0" i="0" u="none" strike="noStrike" dirty="0">
                          <a:solidFill>
                            <a:srgbClr val="000000"/>
                          </a:solidFill>
                          <a:effectLst/>
                          <a:latin typeface="+mn-lt"/>
                        </a:rPr>
                        <a:t>Croydon Neighbourhood Care Association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b="0" i="0" u="none" strike="noStrike" noProof="0" dirty="0">
                          <a:effectLst/>
                          <a:latin typeface="+mn-lt"/>
                        </a:rPr>
                        <a:t>Befriending very vulnerable, frail elderly people and their carer’s. The service </a:t>
                      </a:r>
                      <a:r>
                        <a:rPr lang="en-GB" sz="1000" b="0" i="0" u="none" strike="noStrike" noProof="0" dirty="0" smtClean="0">
                          <a:effectLst/>
                          <a:latin typeface="+mn-lt"/>
                        </a:rPr>
                        <a:t>is </a:t>
                      </a:r>
                      <a:r>
                        <a:rPr lang="en-GB" sz="1000" b="0" i="0" u="none" strike="noStrike" noProof="0" dirty="0">
                          <a:effectLst/>
                          <a:latin typeface="+mn-lt"/>
                        </a:rPr>
                        <a:t>to provide a home visit, telephone call and to “keep in touch” with carer’s.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dirty="0" smtClean="0">
                          <a:latin typeface="+mn-lt"/>
                        </a:rPr>
                        <a:t>Primary</a:t>
                      </a:r>
                      <a:r>
                        <a:rPr lang="en-US" sz="1000" baseline="0" dirty="0" smtClean="0">
                          <a:latin typeface="+mn-lt"/>
                        </a:rPr>
                        <a:t> Location is </a:t>
                      </a:r>
                      <a:r>
                        <a:rPr lang="en-US" sz="1000" dirty="0" smtClean="0">
                          <a:latin typeface="+mn-lt"/>
                        </a:rPr>
                        <a:t>Thornton</a:t>
                      </a:r>
                      <a:r>
                        <a:rPr lang="en-US" sz="1000" baseline="0" dirty="0" smtClean="0">
                          <a:latin typeface="+mn-lt"/>
                        </a:rPr>
                        <a:t> Heath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r>
                        <a:rPr lang="en-US" sz="1000" b="0" i="0" kern="1200" dirty="0" smtClean="0">
                          <a:solidFill>
                            <a:schemeClr val="dk1"/>
                          </a:solidFill>
                          <a:effectLst/>
                          <a:latin typeface="+mn-lt"/>
                          <a:ea typeface="+mn-ea"/>
                          <a:cs typeface="+mn-cs"/>
                        </a:rPr>
                        <a:t>CNCA</a:t>
                      </a:r>
                    </a:p>
                    <a:p>
                      <a:pPr marL="85725" indent="0"/>
                      <a:r>
                        <a:rPr lang="en-US" sz="1000" b="0" i="0" kern="1200" dirty="0" smtClean="0">
                          <a:solidFill>
                            <a:schemeClr val="dk1"/>
                          </a:solidFill>
                          <a:effectLst/>
                          <a:latin typeface="+mn-lt"/>
                          <a:ea typeface="+mn-ea"/>
                          <a:cs typeface="+mn-cs"/>
                        </a:rPr>
                        <a:t>Davidson Lodge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Freemasons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Surrey</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CR0 6PD</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2"/>
                        </a:rPr>
                        <a:t>info@cnca.org.uk</a:t>
                      </a:r>
                      <a:endParaRPr lang="en-US" sz="1000" b="0" i="0" u="none" strike="noStrike" kern="1200" dirty="0" smtClean="0">
                        <a:solidFill>
                          <a:schemeClr val="dk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itle 1">
            <a:extLst>
              <a:ext uri="{FF2B5EF4-FFF2-40B4-BE49-F238E27FC236}">
                <a16:creationId xmlns:a16="http://schemas.microsoft.com/office/drawing/2014/main" xmlns="" id="{41137598-CD08-4C48-A92D-B67A5B821361}"/>
              </a:ext>
            </a:extLst>
          </p:cNvPr>
          <p:cNvSpPr txBox="1">
            <a:spLocks/>
          </p:cNvSpPr>
          <p:nvPr/>
        </p:nvSpPr>
        <p:spPr>
          <a:xfrm>
            <a:off x="214313" y="128588"/>
            <a:ext cx="10971532" cy="1143000"/>
          </a:xfrm>
          <a:prstGeom prst="rect">
            <a:avLst/>
          </a:prstGeom>
        </p:spPr>
        <p:txBody>
          <a:bodyPr anchor="t"/>
          <a:lstStyle>
            <a:lvl1pPr algn="l" rtl="0" fontAlgn="base">
              <a:spcBef>
                <a:spcPct val="0"/>
              </a:spcBef>
              <a:spcAft>
                <a:spcPct val="0"/>
              </a:spcAft>
              <a:defRPr sz="3214" b="1">
                <a:solidFill>
                  <a:srgbClr val="84006F"/>
                </a:solidFill>
                <a:latin typeface="+mj-lt"/>
                <a:ea typeface="+mj-ea"/>
                <a:cs typeface="+mj-cs"/>
              </a:defRPr>
            </a:lvl1pPr>
            <a:lvl2pPr algn="l" rtl="0" fontAlgn="base">
              <a:spcBef>
                <a:spcPct val="0"/>
              </a:spcBef>
              <a:spcAft>
                <a:spcPct val="0"/>
              </a:spcAft>
              <a:defRPr sz="3214" b="1">
                <a:solidFill>
                  <a:srgbClr val="84006F"/>
                </a:solidFill>
                <a:latin typeface="Arial" charset="0"/>
                <a:ea typeface="ＭＳ Ｐゴシック" pitchFamily="34" charset="-128"/>
              </a:defRPr>
            </a:lvl2pPr>
            <a:lvl3pPr algn="l" rtl="0" fontAlgn="base">
              <a:spcBef>
                <a:spcPct val="0"/>
              </a:spcBef>
              <a:spcAft>
                <a:spcPct val="0"/>
              </a:spcAft>
              <a:defRPr sz="3214" b="1">
                <a:solidFill>
                  <a:srgbClr val="84006F"/>
                </a:solidFill>
                <a:latin typeface="Arial" charset="0"/>
                <a:ea typeface="ＭＳ Ｐゴシック" pitchFamily="34" charset="-128"/>
              </a:defRPr>
            </a:lvl3pPr>
            <a:lvl4pPr algn="l" rtl="0" fontAlgn="base">
              <a:spcBef>
                <a:spcPct val="0"/>
              </a:spcBef>
              <a:spcAft>
                <a:spcPct val="0"/>
              </a:spcAft>
              <a:defRPr sz="3214" b="1">
                <a:solidFill>
                  <a:srgbClr val="84006F"/>
                </a:solidFill>
                <a:latin typeface="Arial" charset="0"/>
                <a:ea typeface="ＭＳ Ｐゴシック" pitchFamily="34" charset="-128"/>
              </a:defRPr>
            </a:lvl4pPr>
            <a:lvl5pPr algn="l" rtl="0" fontAlgn="base">
              <a:spcBef>
                <a:spcPct val="0"/>
              </a:spcBef>
              <a:spcAft>
                <a:spcPct val="0"/>
              </a:spcAft>
              <a:defRPr sz="3214" b="1">
                <a:solidFill>
                  <a:srgbClr val="84006F"/>
                </a:solidFill>
                <a:latin typeface="Arial" charset="0"/>
                <a:ea typeface="ＭＳ Ｐゴシック" pitchFamily="34" charset="-128"/>
              </a:defRPr>
            </a:lvl5pPr>
            <a:lvl6pPr marL="400499" algn="l" rtl="0" fontAlgn="base">
              <a:spcBef>
                <a:spcPct val="0"/>
              </a:spcBef>
              <a:spcAft>
                <a:spcPct val="0"/>
              </a:spcAft>
              <a:defRPr sz="3214" b="1">
                <a:solidFill>
                  <a:srgbClr val="84006F"/>
                </a:solidFill>
                <a:latin typeface="Arial" charset="0"/>
                <a:ea typeface="ＭＳ Ｐゴシック" pitchFamily="34" charset="-128"/>
              </a:defRPr>
            </a:lvl6pPr>
            <a:lvl7pPr marL="800998" algn="l" rtl="0" fontAlgn="base">
              <a:spcBef>
                <a:spcPct val="0"/>
              </a:spcBef>
              <a:spcAft>
                <a:spcPct val="0"/>
              </a:spcAft>
              <a:defRPr sz="3214" b="1">
                <a:solidFill>
                  <a:srgbClr val="84006F"/>
                </a:solidFill>
                <a:latin typeface="Arial" charset="0"/>
                <a:ea typeface="ＭＳ Ｐゴシック" pitchFamily="34" charset="-128"/>
              </a:defRPr>
            </a:lvl7pPr>
            <a:lvl8pPr marL="1201497" algn="l" rtl="0" fontAlgn="base">
              <a:spcBef>
                <a:spcPct val="0"/>
              </a:spcBef>
              <a:spcAft>
                <a:spcPct val="0"/>
              </a:spcAft>
              <a:defRPr sz="3214" b="1">
                <a:solidFill>
                  <a:srgbClr val="84006F"/>
                </a:solidFill>
                <a:latin typeface="Arial" charset="0"/>
                <a:ea typeface="ＭＳ Ｐゴシック" pitchFamily="34" charset="-128"/>
              </a:defRPr>
            </a:lvl8pPr>
            <a:lvl9pPr marL="1601995" algn="l" rtl="0" fontAlgn="base">
              <a:spcBef>
                <a:spcPct val="0"/>
              </a:spcBef>
              <a:spcAft>
                <a:spcPct val="0"/>
              </a:spcAft>
              <a:defRPr sz="3214" b="1">
                <a:solidFill>
                  <a:srgbClr val="84006F"/>
                </a:solidFill>
                <a:latin typeface="Arial" charset="0"/>
                <a:ea typeface="ＭＳ Ｐゴシック" pitchFamily="34" charset="-128"/>
              </a:defRPr>
            </a:lvl9pPr>
          </a:lstStyle>
          <a:p>
            <a:pPr marL="0" indent="0">
              <a:spcBef>
                <a:spcPts val="0"/>
              </a:spcBef>
              <a:buNone/>
            </a:pPr>
            <a:r>
              <a:rPr lang="en-US" sz="3200" kern="0" dirty="0" smtClean="0">
                <a:cs typeface="Arial"/>
              </a:rPr>
              <a:t>Outcome 1B: Prevention Fund (2)</a:t>
            </a:r>
            <a:br>
              <a:rPr lang="en-US" sz="3200" kern="0" dirty="0" smtClean="0">
                <a:cs typeface="Arial"/>
              </a:rPr>
            </a:br>
            <a:r>
              <a:rPr lang="en-US" sz="900" kern="0" dirty="0" smtClean="0">
                <a:cs typeface="Arial"/>
              </a:rPr>
              <a:t/>
            </a:r>
            <a:br>
              <a:rPr lang="en-US" sz="900" kern="0" dirty="0" smtClean="0">
                <a:cs typeface="Arial"/>
              </a:rPr>
            </a:br>
            <a:r>
              <a:rPr lang="en-GB" sz="1600" dirty="0">
                <a:solidFill>
                  <a:schemeClr val="tx1"/>
                </a:solidFill>
              </a:rPr>
              <a:t>Subject to contract signing, the following projects will commence 1</a:t>
            </a:r>
            <a:r>
              <a:rPr lang="en-GB" sz="1600" baseline="30000" dirty="0">
                <a:solidFill>
                  <a:schemeClr val="tx1"/>
                </a:solidFill>
              </a:rPr>
              <a:t>st</a:t>
            </a:r>
            <a:r>
              <a:rPr lang="en-GB" sz="1600" dirty="0">
                <a:solidFill>
                  <a:schemeClr val="tx1"/>
                </a:solidFill>
              </a:rPr>
              <a:t> April 2020 </a:t>
            </a:r>
            <a:r>
              <a:rPr lang="en-GB" sz="1400" dirty="0">
                <a:solidFill>
                  <a:schemeClr val="tx1"/>
                </a:solidFill>
              </a:rPr>
              <a:t>:</a:t>
            </a:r>
          </a:p>
          <a:p>
            <a:pPr marL="0" indent="0">
              <a:buNone/>
            </a:pPr>
            <a:r>
              <a:rPr lang="en-GB" sz="4000" dirty="0"/>
              <a:t> </a:t>
            </a:r>
          </a:p>
          <a:p>
            <a:pPr eaLnBrk="1" hangingPunct="1"/>
            <a:endParaRPr lang="en-US" kern="0" dirty="0"/>
          </a:p>
        </p:txBody>
      </p:sp>
      <p:graphicFrame>
        <p:nvGraphicFramePr>
          <p:cNvPr id="4" name="Table 3"/>
          <p:cNvGraphicFramePr>
            <a:graphicFrameLocks noGrp="1"/>
          </p:cNvGraphicFramePr>
          <p:nvPr>
            <p:extLst>
              <p:ext uri="{D42A27DB-BD31-4B8C-83A1-F6EECF244321}">
                <p14:modId xmlns:p14="http://schemas.microsoft.com/office/powerpoint/2010/main" val="3083268069"/>
              </p:ext>
            </p:extLst>
          </p:nvPr>
        </p:nvGraphicFramePr>
        <p:xfrm>
          <a:off x="291885" y="2105763"/>
          <a:ext cx="11601451" cy="563820"/>
        </p:xfrm>
        <a:graphic>
          <a:graphicData uri="http://schemas.openxmlformats.org/drawingml/2006/table">
            <a:tbl>
              <a:tblPr firstRow="1" bandRow="1">
                <a:tableStyleId>{1FECB4D8-DB02-4DC6-A0A2-4F2EBAE1DC90}</a:tableStyleId>
              </a:tblPr>
              <a:tblGrid>
                <a:gridCol w="1382012"/>
                <a:gridCol w="5897106"/>
                <a:gridCol w="2362644"/>
                <a:gridCol w="1959689"/>
              </a:tblGrid>
              <a:tr h="563820">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a:t>
                      </a:r>
                      <a:r>
                        <a:rPr lang="en-GB" sz="1000" baseline="0" dirty="0" smtClean="0"/>
                        <a:t>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Contact details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8814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23849" y="149329"/>
            <a:ext cx="10971532" cy="563655"/>
          </a:xfrm>
        </p:spPr>
        <p:txBody>
          <a:bodyPr anchor="t"/>
          <a:lstStyle/>
          <a:p>
            <a:r>
              <a:rPr lang="en-US" sz="3200" dirty="0">
                <a:cs typeface="Arial"/>
              </a:rPr>
              <a:t>Outcome 1B: </a:t>
            </a:r>
            <a:r>
              <a:rPr lang="en-US" sz="3200" dirty="0" smtClean="0">
                <a:cs typeface="Arial"/>
              </a:rPr>
              <a:t>Prevention Fund (3)</a:t>
            </a:r>
            <a:r>
              <a:rPr lang="en-US" sz="3200" dirty="0">
                <a:cs typeface="Arial"/>
              </a:rPr>
              <a:t/>
            </a:r>
            <a:br>
              <a:rPr lang="en-US" sz="3200" dirty="0">
                <a:cs typeface="Arial"/>
              </a:rPr>
            </a:br>
            <a:r>
              <a:rPr lang="en-US" sz="900" dirty="0">
                <a:cs typeface="Arial"/>
              </a:rPr>
              <a:t/>
            </a:r>
            <a:br>
              <a:rPr lang="en-US" sz="900" dirty="0">
                <a:cs typeface="Arial"/>
              </a:rPr>
            </a:br>
            <a:endParaRPr lang="en-US" dirty="0"/>
          </a:p>
        </p:txBody>
      </p:sp>
      <p:sp>
        <p:nvSpPr>
          <p:cNvPr id="5" name="Content Placeholder 4"/>
          <p:cNvSpPr>
            <a:spLocks noGrp="1"/>
          </p:cNvSpPr>
          <p:nvPr>
            <p:ph idx="1"/>
          </p:nvPr>
        </p:nvSpPr>
        <p:spPr>
          <a:xfrm>
            <a:off x="223849" y="712984"/>
            <a:ext cx="11968151" cy="6178716"/>
          </a:xfrm>
        </p:spPr>
        <p:txBody>
          <a:bodyPr/>
          <a:lstStyle/>
          <a:p>
            <a:pPr marL="0" indent="0">
              <a:spcBef>
                <a:spcPts val="0"/>
              </a:spcBef>
              <a:buNone/>
            </a:pPr>
            <a:r>
              <a:rPr lang="en-GB" sz="1600" b="1" dirty="0"/>
              <a:t>Subject to contract signing, the following projects will commence 1</a:t>
            </a:r>
            <a:r>
              <a:rPr lang="en-GB" sz="1600" b="1" baseline="30000" dirty="0"/>
              <a:t>st</a:t>
            </a:r>
            <a:r>
              <a:rPr lang="en-GB" sz="1600" b="1" dirty="0"/>
              <a:t> April 2020 </a:t>
            </a:r>
            <a:r>
              <a:rPr lang="en-GB" sz="1600" b="1" dirty="0" smtClean="0"/>
              <a:t>:</a:t>
            </a:r>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434709858"/>
              </p:ext>
            </p:extLst>
          </p:nvPr>
        </p:nvGraphicFramePr>
        <p:xfrm>
          <a:off x="223849" y="954087"/>
          <a:ext cx="11549055" cy="5696509"/>
        </p:xfrm>
        <a:graphic>
          <a:graphicData uri="http://schemas.openxmlformats.org/drawingml/2006/table">
            <a:tbl>
              <a:tblPr firstRow="1" bandRow="1">
                <a:tableStyleId>{1FECB4D8-DB02-4DC6-A0A2-4F2EBAE1DC90}</a:tableStyleId>
              </a:tblPr>
              <a:tblGrid>
                <a:gridCol w="1318232">
                  <a:extLst>
                    <a:ext uri="{9D8B030D-6E8A-4147-A177-3AD203B41FA5}">
                      <a16:colId xmlns:a16="http://schemas.microsoft.com/office/drawing/2014/main" xmlns="" val="20000"/>
                    </a:ext>
                  </a:extLst>
                </a:gridCol>
                <a:gridCol w="6393051">
                  <a:extLst>
                    <a:ext uri="{9D8B030D-6E8A-4147-A177-3AD203B41FA5}">
                      <a16:colId xmlns:a16="http://schemas.microsoft.com/office/drawing/2014/main" xmlns="" val="20001"/>
                    </a:ext>
                  </a:extLst>
                </a:gridCol>
                <a:gridCol w="1918886"/>
                <a:gridCol w="1918886"/>
              </a:tblGrid>
              <a:tr h="575869">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latin typeface="Arial"/>
                        </a:rPr>
                        <a:t>Project </a:t>
                      </a:r>
                      <a:r>
                        <a:rPr lang="en-GB" sz="1000" b="1" i="0" u="none" strike="noStrike" noProof="0" dirty="0">
                          <a:latin typeface="Arial"/>
                        </a:rPr>
                        <a:t>Description</a:t>
                      </a:r>
                      <a:endParaRPr lang="en-GB" sz="1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latin typeface="Arial"/>
                        </a:rPr>
                        <a:t>Location</a:t>
                      </a:r>
                      <a:r>
                        <a:rPr lang="en-GB" sz="1000" baseline="0" dirty="0" smtClean="0">
                          <a:latin typeface="Arial"/>
                        </a:rPr>
                        <a:t> of Services/Hub</a:t>
                      </a:r>
                      <a:endParaRPr lang="en-GB" sz="1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60149">
                <a:tc>
                  <a:txBody>
                    <a:bodyPr/>
                    <a:lstStyle/>
                    <a:p>
                      <a:pPr marL="85725" indent="0" algn="l" fontAlgn="ctr"/>
                      <a:r>
                        <a:rPr lang="en-GB" sz="1000" b="0" i="0" u="none" strike="noStrike" kern="1200" dirty="0">
                          <a:solidFill>
                            <a:srgbClr val="000000"/>
                          </a:solidFill>
                          <a:effectLst/>
                          <a:latin typeface="+mn-lt"/>
                          <a:ea typeface="+mn-ea"/>
                          <a:cs typeface="+mn-cs"/>
                        </a:rPr>
                        <a:t>Parchmore Methodist Church and Community Centre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ctr"/>
                      <a:r>
                        <a:rPr lang="en-GB" sz="1000" b="0" i="0" u="none" strike="noStrike" kern="1200" dirty="0">
                          <a:solidFill>
                            <a:srgbClr val="000000"/>
                          </a:solidFill>
                          <a:effectLst/>
                          <a:latin typeface="+mn-lt"/>
                          <a:ea typeface="+mn-ea"/>
                          <a:cs typeface="+mn-cs"/>
                        </a:rPr>
                        <a:t>Parchmore 65's</a:t>
                      </a:r>
                      <a:r>
                        <a:rPr lang="en-GB" sz="1000" b="0" i="0" u="none" strike="noStrike" kern="1200" dirty="0" smtClean="0">
                          <a:solidFill>
                            <a:srgbClr val="000000"/>
                          </a:solidFill>
                          <a:effectLst/>
                          <a:latin typeface="+mn-lt"/>
                          <a:ea typeface="+mn-ea"/>
                          <a:cs typeface="+mn-cs"/>
                        </a:rPr>
                        <a:t>+ service </a:t>
                      </a:r>
                      <a:r>
                        <a:rPr lang="en-GB" sz="1000" b="0" i="0" u="none" strike="noStrike" kern="1200" dirty="0">
                          <a:solidFill>
                            <a:srgbClr val="000000"/>
                          </a:solidFill>
                          <a:effectLst/>
                          <a:latin typeface="+mn-lt"/>
                          <a:ea typeface="+mn-ea"/>
                          <a:cs typeface="+mn-cs"/>
                        </a:rPr>
                        <a:t>will provide activities and support for older people in Thornton Heath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ctr"/>
                      <a:r>
                        <a:rPr lang="en-GB" sz="1000" b="0" i="0" u="none" strike="noStrike" kern="1200" dirty="0" smtClean="0">
                          <a:solidFill>
                            <a:srgbClr val="000000"/>
                          </a:solidFill>
                          <a:effectLst/>
                          <a:latin typeface="+mn-lt"/>
                          <a:ea typeface="+mn-ea"/>
                          <a:cs typeface="+mn-cs"/>
                        </a:rPr>
                        <a:t>Norbury</a:t>
                      </a:r>
                      <a:r>
                        <a:rPr lang="en-GB" sz="1000" b="0" i="0" u="none" strike="noStrike" kern="1200" baseline="0" dirty="0" smtClean="0">
                          <a:solidFill>
                            <a:srgbClr val="000000"/>
                          </a:solidFill>
                          <a:effectLst/>
                          <a:latin typeface="+mn-lt"/>
                          <a:ea typeface="+mn-ea"/>
                          <a:cs typeface="+mn-cs"/>
                        </a:rPr>
                        <a:t> Park, Norbury &amp; Pollards Hill, Thornton Heath, South Norwood, Bensham Manor, Broad Green</a:t>
                      </a: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kern="1200" dirty="0" smtClean="0">
                          <a:solidFill>
                            <a:schemeClr val="dk1"/>
                          </a:solidFill>
                          <a:effectLst/>
                          <a:latin typeface="+mn-lt"/>
                          <a:ea typeface="+mn-ea"/>
                          <a:cs typeface="+mn-cs"/>
                        </a:rPr>
                        <a:t>Parchmore Methodist Church Community Centre</a:t>
                      </a:r>
                    </a:p>
                    <a:p>
                      <a:pPr marL="85725" indent="0"/>
                      <a:r>
                        <a:rPr lang="en-GB" sz="1000" kern="1200" dirty="0" smtClean="0">
                          <a:solidFill>
                            <a:schemeClr val="dk1"/>
                          </a:solidFill>
                          <a:effectLst/>
                          <a:latin typeface="+mn-lt"/>
                          <a:ea typeface="+mn-ea"/>
                          <a:cs typeface="+mn-cs"/>
                        </a:rPr>
                        <a:t>53-55 Parchmore Road</a:t>
                      </a:r>
                    </a:p>
                    <a:p>
                      <a:pPr marL="85725" indent="0"/>
                      <a:r>
                        <a:rPr lang="en-GB" sz="1000" kern="1200" dirty="0" smtClean="0">
                          <a:solidFill>
                            <a:schemeClr val="dk1"/>
                          </a:solidFill>
                          <a:effectLst/>
                          <a:latin typeface="+mn-lt"/>
                          <a:ea typeface="+mn-ea"/>
                          <a:cs typeface="+mn-cs"/>
                        </a:rPr>
                        <a:t>Thornton Heath</a:t>
                      </a:r>
                    </a:p>
                    <a:p>
                      <a:pPr marL="85725" indent="0"/>
                      <a:r>
                        <a:rPr lang="en-GB" sz="1000" kern="1200" dirty="0" smtClean="0">
                          <a:solidFill>
                            <a:schemeClr val="dk1"/>
                          </a:solidFill>
                          <a:effectLst/>
                          <a:latin typeface="+mn-lt"/>
                          <a:ea typeface="+mn-ea"/>
                          <a:cs typeface="+mn-cs"/>
                        </a:rPr>
                        <a:t>Croydon</a:t>
                      </a:r>
                    </a:p>
                    <a:p>
                      <a:pPr marL="85725" indent="0"/>
                      <a:r>
                        <a:rPr lang="en-GB" sz="1000" kern="1200" dirty="0" smtClean="0">
                          <a:solidFill>
                            <a:schemeClr val="dk1"/>
                          </a:solidFill>
                          <a:effectLst/>
                          <a:latin typeface="+mn-lt"/>
                          <a:ea typeface="+mn-ea"/>
                          <a:cs typeface="+mn-cs"/>
                        </a:rPr>
                        <a:t>CR7 8LY</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GB" sz="1000" u="sng" kern="1200" dirty="0" smtClean="0">
                          <a:solidFill>
                            <a:schemeClr val="dk1"/>
                          </a:solidFill>
                          <a:effectLst/>
                          <a:latin typeface="+mn-lt"/>
                          <a:ea typeface="+mn-ea"/>
                          <a:cs typeface="+mn-cs"/>
                          <a:hlinkClick r:id="rId3"/>
                        </a:rPr>
                        <a:t>becky@parchmore.org.uk</a:t>
                      </a:r>
                      <a:endParaRPr lang="en-GB" sz="1000" u="sng" kern="1200" dirty="0" smtClean="0">
                        <a:solidFill>
                          <a:schemeClr val="dk1"/>
                        </a:solidFill>
                        <a:effectLst/>
                        <a:latin typeface="+mn-lt"/>
                        <a:ea typeface="+mn-ea"/>
                        <a:cs typeface="+mn-cs"/>
                      </a:endParaRPr>
                    </a:p>
                    <a:p>
                      <a:pPr marL="85725" indent="0"/>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49">
                <a:tc>
                  <a:txBody>
                    <a:bodyPr/>
                    <a:lstStyle/>
                    <a:p>
                      <a:pPr marL="85725" indent="0" algn="l" fontAlgn="ctr"/>
                      <a:r>
                        <a:rPr lang="en-GB" sz="1000" b="0" i="0" u="none" strike="noStrike" dirty="0">
                          <a:solidFill>
                            <a:srgbClr val="000000"/>
                          </a:solidFill>
                          <a:effectLst/>
                          <a:latin typeface="+mn-lt"/>
                        </a:rPr>
                        <a:t>Purley and Coulsdon Club for the Elderly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noProof="0" dirty="0">
                          <a:effectLst/>
                          <a:latin typeface="+mn-lt"/>
                        </a:rPr>
                        <a:t>PACE is a community-led day opportunity and support service for older people with some physical disabilities who look after themselves, perhaps with the assistance of a carer.</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dirty="0" smtClean="0">
                          <a:solidFill>
                            <a:srgbClr val="000000"/>
                          </a:solidFill>
                          <a:effectLst/>
                          <a:latin typeface="+mn-lt"/>
                        </a:rPr>
                        <a:t>South Croydon,</a:t>
                      </a:r>
                      <a:r>
                        <a:rPr lang="en-GB" sz="1000" b="0" i="0" u="none" strike="noStrike" baseline="0" dirty="0" smtClean="0">
                          <a:solidFill>
                            <a:srgbClr val="000000"/>
                          </a:solidFill>
                          <a:effectLst/>
                          <a:latin typeface="+mn-lt"/>
                        </a:rPr>
                        <a:t> Purley Oaks &amp; Riddlesdown, Purley &amp; Woodcote, Sanderstead, Coulsdon Town, Old Coulsdon</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US" sz="1000" b="0" i="0" kern="1200" dirty="0" smtClean="0">
                          <a:solidFill>
                            <a:schemeClr val="dk1"/>
                          </a:solidFill>
                          <a:effectLst/>
                          <a:latin typeface="+mn-lt"/>
                          <a:ea typeface="+mn-ea"/>
                          <a:cs typeface="+mn-cs"/>
                        </a:rPr>
                        <a:t>Purley &amp; Coulsdon</a:t>
                      </a:r>
                      <a:r>
                        <a:rPr lang="en-US" sz="1000" b="0" i="0" kern="1200" baseline="0" dirty="0" smtClean="0">
                          <a:solidFill>
                            <a:schemeClr val="dk1"/>
                          </a:solidFill>
                          <a:effectLst/>
                          <a:latin typeface="+mn-lt"/>
                          <a:ea typeface="+mn-ea"/>
                          <a:cs typeface="+mn-cs"/>
                        </a:rPr>
                        <a:t> Club for the Elderly</a:t>
                      </a:r>
                      <a:endParaRPr lang="en-US" sz="1000" b="0" i="0" kern="1200" dirty="0" smtClean="0">
                        <a:solidFill>
                          <a:schemeClr val="dk1"/>
                        </a:solidFill>
                        <a:effectLst/>
                        <a:latin typeface="+mn-lt"/>
                        <a:ea typeface="+mn-ea"/>
                        <a:cs typeface="+mn-cs"/>
                      </a:endParaRPr>
                    </a:p>
                    <a:p>
                      <a:pPr marL="85725" indent="0"/>
                      <a:r>
                        <a:rPr lang="en-US" sz="1000" b="0" i="0" kern="1200" dirty="0" smtClean="0">
                          <a:solidFill>
                            <a:schemeClr val="dk1"/>
                          </a:solidFill>
                          <a:effectLst/>
                          <a:latin typeface="+mn-lt"/>
                          <a:ea typeface="+mn-ea"/>
                          <a:cs typeface="+mn-cs"/>
                        </a:rPr>
                        <a:t>Dorothy Morby Centre</a:t>
                      </a:r>
                    </a:p>
                    <a:p>
                      <a:pPr marL="85725" indent="0"/>
                      <a:r>
                        <a:rPr lang="en-US" sz="1000" b="0" i="0" kern="1200" dirty="0" smtClean="0">
                          <a:solidFill>
                            <a:schemeClr val="dk1"/>
                          </a:solidFill>
                          <a:effectLst/>
                          <a:latin typeface="+mn-lt"/>
                          <a:ea typeface="+mn-ea"/>
                          <a:cs typeface="+mn-cs"/>
                        </a:rPr>
                        <a:t>119 Lansdowne Road</a:t>
                      </a:r>
                    </a:p>
                    <a:p>
                      <a:pPr marL="85725" indent="0"/>
                      <a:r>
                        <a:rPr lang="en-US" sz="1000" b="0" i="0" kern="1200" dirty="0" smtClean="0">
                          <a:solidFill>
                            <a:schemeClr val="dk1"/>
                          </a:solidFill>
                          <a:effectLst/>
                          <a:latin typeface="+mn-lt"/>
                          <a:ea typeface="+mn-ea"/>
                          <a:cs typeface="+mn-cs"/>
                        </a:rPr>
                        <a:t>Purley</a:t>
                      </a:r>
                    </a:p>
                    <a:p>
                      <a:pPr marL="85725" indent="0"/>
                      <a:r>
                        <a:rPr lang="en-US" sz="1000" b="0" i="0" kern="1200" dirty="0" smtClean="0">
                          <a:solidFill>
                            <a:schemeClr val="dk1"/>
                          </a:solidFill>
                          <a:effectLst/>
                          <a:latin typeface="+mn-lt"/>
                          <a:ea typeface="+mn-ea"/>
                          <a:cs typeface="+mn-cs"/>
                        </a:rPr>
                        <a:t>CR8 2PE</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020 8668 2270</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pace119@btinternet.com </a:t>
                      </a:r>
                    </a:p>
                    <a:p>
                      <a:pPr marL="85725" lvl="0" indent="0" algn="l">
                        <a:buNone/>
                      </a:pP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49">
                <a:tc>
                  <a:txBody>
                    <a:bodyPr/>
                    <a:lstStyle/>
                    <a:p>
                      <a:pPr marL="85725" indent="0" algn="l" fontAlgn="ctr"/>
                      <a:r>
                        <a:rPr lang="en-GB" sz="1000" b="0" i="0" u="none" strike="noStrike" dirty="0">
                          <a:solidFill>
                            <a:srgbClr val="000000"/>
                          </a:solidFill>
                          <a:effectLst/>
                          <a:latin typeface="+mn-lt"/>
                        </a:rPr>
                        <a:t>South Norwood and Woodside Community Association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i="0" u="none" strike="noStrike" noProof="0" dirty="0">
                          <a:effectLst/>
                          <a:latin typeface="+mn-lt"/>
                        </a:rPr>
                        <a:t>Vibrant diverse group who welcome mainly older people who need support to live independently and to not be socially isolated. </a:t>
                      </a:r>
                      <a:r>
                        <a:rPr lang="en-GB" sz="1000" b="0" i="0" u="none" strike="noStrike" noProof="0" dirty="0" smtClean="0">
                          <a:effectLst/>
                          <a:latin typeface="+mn-lt"/>
                        </a:rPr>
                        <a:t>The </a:t>
                      </a:r>
                      <a:r>
                        <a:rPr lang="en-GB" sz="1000" b="0" i="0" u="none" strike="noStrike" noProof="0" dirty="0">
                          <a:effectLst/>
                          <a:latin typeface="+mn-lt"/>
                        </a:rPr>
                        <a:t>proposal builds on the existing activities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rgbClr val="000000"/>
                          </a:solidFill>
                          <a:effectLst/>
                          <a:latin typeface="+mn-lt"/>
                          <a:ea typeface="+mn-ea"/>
                          <a:cs typeface="+mn-cs"/>
                        </a:rPr>
                        <a:t>Primary locations are </a:t>
                      </a:r>
                      <a:r>
                        <a:rPr lang="en-GB" sz="1000" b="0" i="0" u="none" strike="noStrike" dirty="0" smtClean="0">
                          <a:solidFill>
                            <a:srgbClr val="000000"/>
                          </a:solidFill>
                          <a:effectLst/>
                          <a:latin typeface="+mn-lt"/>
                        </a:rPr>
                        <a:t>Selhurst</a:t>
                      </a:r>
                      <a:r>
                        <a:rPr lang="en-GB" sz="1000" b="0" i="0" u="none" strike="noStrike" baseline="0" dirty="0" smtClean="0">
                          <a:solidFill>
                            <a:srgbClr val="000000"/>
                          </a:solidFill>
                          <a:effectLst/>
                          <a:latin typeface="+mn-lt"/>
                        </a:rPr>
                        <a:t>, South Norwood, Thornton Heath &amp; Woodside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0"/>
                      <a:r>
                        <a:rPr lang="en-US" sz="1000" b="0" i="0" kern="1200" dirty="0" smtClean="0">
                          <a:solidFill>
                            <a:schemeClr val="dk1"/>
                          </a:solidFill>
                          <a:effectLst/>
                          <a:latin typeface="+mn-lt"/>
                          <a:ea typeface="+mn-ea"/>
                          <a:cs typeface="+mn-cs"/>
                        </a:rPr>
                        <a:t>South Norwood Methodist Church</a:t>
                      </a:r>
                    </a:p>
                    <a:p>
                      <a:pPr marL="85725" indent="0"/>
                      <a:r>
                        <a:rPr lang="en-US" sz="1000" b="0" i="0" kern="1200" dirty="0" smtClean="0">
                          <a:solidFill>
                            <a:schemeClr val="dk1"/>
                          </a:solidFill>
                          <a:effectLst/>
                          <a:latin typeface="+mn-lt"/>
                          <a:ea typeface="+mn-ea"/>
                          <a:cs typeface="+mn-cs"/>
                        </a:rPr>
                        <a:t>Suffolk Road</a:t>
                      </a:r>
                    </a:p>
                    <a:p>
                      <a:pPr marL="85725" indent="0"/>
                      <a:r>
                        <a:rPr lang="en-US" sz="1000" b="0" i="0" kern="1200" dirty="0" smtClean="0">
                          <a:solidFill>
                            <a:schemeClr val="dk1"/>
                          </a:solidFill>
                          <a:effectLst/>
                          <a:latin typeface="+mn-lt"/>
                          <a:ea typeface="+mn-ea"/>
                          <a:cs typeface="+mn-cs"/>
                        </a:rPr>
                        <a:t>South Norwood</a:t>
                      </a:r>
                    </a:p>
                    <a:p>
                      <a:pPr marL="85725" indent="0"/>
                      <a:r>
                        <a:rPr lang="en-US" sz="1000" b="0" i="0" kern="1200" dirty="0" smtClean="0">
                          <a:solidFill>
                            <a:schemeClr val="dk1"/>
                          </a:solidFill>
                          <a:effectLst/>
                          <a:latin typeface="+mn-lt"/>
                          <a:ea typeface="+mn-ea"/>
                          <a:cs typeface="+mn-cs"/>
                        </a:rPr>
                        <a:t>London</a:t>
                      </a:r>
                    </a:p>
                    <a:p>
                      <a:pPr marL="85725" indent="0"/>
                      <a:r>
                        <a:rPr lang="en-US" sz="1000" b="0" i="0" kern="1200" dirty="0" smtClean="0">
                          <a:solidFill>
                            <a:schemeClr val="dk1"/>
                          </a:solidFill>
                          <a:effectLst/>
                          <a:latin typeface="+mn-lt"/>
                          <a:ea typeface="+mn-ea"/>
                          <a:cs typeface="+mn-cs"/>
                        </a:rPr>
                        <a:t>SE25 6EG</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020 8768 2698</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snwca@hotmail.co.uk</a:t>
                      </a: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0149">
                <a:tc>
                  <a:txBody>
                    <a:bodyPr/>
                    <a:lstStyle/>
                    <a:p>
                      <a:pPr marL="85725" indent="0" algn="l" fontAlgn="ctr"/>
                      <a:r>
                        <a:rPr lang="en-GB" sz="1000" b="0" i="0" u="none" strike="noStrike" dirty="0" smtClean="0">
                          <a:solidFill>
                            <a:srgbClr val="000000"/>
                          </a:solidFill>
                          <a:effectLst/>
                          <a:latin typeface="+mn-lt"/>
                        </a:rPr>
                        <a:t>Age UK</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dirty="0" smtClean="0">
                          <a:latin typeface="+mn-lt"/>
                        </a:rPr>
                        <a:t>Memory Tree</a:t>
                      </a:r>
                      <a:r>
                        <a:rPr lang="en-US" sz="1000" baseline="0" dirty="0" smtClean="0">
                          <a:latin typeface="+mn-lt"/>
                        </a:rPr>
                        <a:t> Café to partner with the multi-disciplinary Dementia Pilot to establish a community hub where service users can access services in one place</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dirty="0" smtClean="0">
                          <a:latin typeface="+mn-lt"/>
                        </a:rPr>
                        <a:t>Thornton Heath</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000" b="0" i="0" kern="1200" dirty="0" smtClean="0">
                          <a:solidFill>
                            <a:schemeClr val="dk1"/>
                          </a:solidFill>
                          <a:effectLst/>
                          <a:latin typeface="+mn-lt"/>
                          <a:ea typeface="+mn-ea"/>
                          <a:cs typeface="+mn-cs"/>
                        </a:rPr>
                        <a:t>Age UK Croydon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81 Brigstock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Thornton Heath</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CR7 7JH</a:t>
                      </a:r>
                    </a:p>
                    <a:p>
                      <a:pPr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20 8683 7100</a:t>
                      </a:r>
                    </a:p>
                    <a:p>
                      <a:pPr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hlinkClick r:id="rId4"/>
                        </a:rPr>
                        <a:t>aukc@ageukcroydon.org.uk</a:t>
                      </a:r>
                      <a:endParaRPr lang="en-US" sz="1000" b="0" i="0" kern="1200" dirty="0" smtClean="0">
                        <a:solidFill>
                          <a:schemeClr val="dk1"/>
                        </a:solidFill>
                        <a:effectLst/>
                        <a:latin typeface="+mn-lt"/>
                        <a:ea typeface="+mn-ea"/>
                        <a:cs typeface="+mn-cs"/>
                      </a:endParaRPr>
                    </a:p>
                    <a:p>
                      <a:pPr lvl="0" algn="l">
                        <a:buNone/>
                      </a:pP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656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23849" y="149329"/>
            <a:ext cx="10971532" cy="798771"/>
          </a:xfrm>
        </p:spPr>
        <p:txBody>
          <a:bodyPr anchor="t"/>
          <a:lstStyle/>
          <a:p>
            <a:r>
              <a:rPr lang="en-US" sz="3200" dirty="0">
                <a:cs typeface="Arial"/>
              </a:rPr>
              <a:t>Outcome 1B: </a:t>
            </a:r>
            <a:r>
              <a:rPr lang="en-US" sz="3200" dirty="0" smtClean="0">
                <a:cs typeface="Arial"/>
              </a:rPr>
              <a:t>Prevention Fund (4)</a:t>
            </a:r>
            <a:r>
              <a:rPr lang="en-US" sz="3200" dirty="0">
                <a:cs typeface="Arial"/>
              </a:rPr>
              <a:t/>
            </a:r>
            <a:br>
              <a:rPr lang="en-US" sz="3200" dirty="0">
                <a:cs typeface="Arial"/>
              </a:rPr>
            </a:br>
            <a:r>
              <a:rPr lang="en-US" sz="900" dirty="0">
                <a:cs typeface="Arial"/>
              </a:rPr>
              <a:t/>
            </a:r>
            <a:br>
              <a:rPr lang="en-US" sz="900" dirty="0">
                <a:cs typeface="Arial"/>
              </a:rPr>
            </a:br>
            <a:endParaRPr lang="en-US" dirty="0"/>
          </a:p>
        </p:txBody>
      </p:sp>
      <p:sp>
        <p:nvSpPr>
          <p:cNvPr id="5" name="Content Placeholder 4"/>
          <p:cNvSpPr>
            <a:spLocks noGrp="1"/>
          </p:cNvSpPr>
          <p:nvPr>
            <p:ph idx="1"/>
          </p:nvPr>
        </p:nvSpPr>
        <p:spPr>
          <a:xfrm>
            <a:off x="223849" y="877280"/>
            <a:ext cx="11968151" cy="6014420"/>
          </a:xfrm>
        </p:spPr>
        <p:txBody>
          <a:bodyPr/>
          <a:lstStyle/>
          <a:p>
            <a:pPr marL="0" indent="0">
              <a:spcBef>
                <a:spcPts val="0"/>
              </a:spcBef>
              <a:buNone/>
            </a:pPr>
            <a:r>
              <a:rPr lang="en-GB" sz="1600" b="1" dirty="0"/>
              <a:t>Subject to contract signing, the following projects will commence 1</a:t>
            </a:r>
            <a:r>
              <a:rPr lang="en-GB" sz="1600" b="1" baseline="30000" dirty="0"/>
              <a:t>st</a:t>
            </a:r>
            <a:r>
              <a:rPr lang="en-GB" sz="1600" b="1" dirty="0"/>
              <a:t> April 2020 :</a:t>
            </a:r>
            <a:endParaRPr lang="en-GB" sz="1600" dirty="0"/>
          </a:p>
          <a:p>
            <a:pPr marL="0" indent="0">
              <a:buNone/>
            </a:pPr>
            <a:r>
              <a:rPr lang="en-GB" sz="1800" dirty="0" smtClean="0"/>
              <a:t> </a:t>
            </a:r>
            <a:endParaRPr lang="en-GB" sz="1800" dirty="0"/>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97080095"/>
              </p:ext>
            </p:extLst>
          </p:nvPr>
        </p:nvGraphicFramePr>
        <p:xfrm>
          <a:off x="223849" y="1359487"/>
          <a:ext cx="11549054" cy="1734109"/>
        </p:xfrm>
        <a:graphic>
          <a:graphicData uri="http://schemas.openxmlformats.org/drawingml/2006/table">
            <a:tbl>
              <a:tblPr firstRow="1" bandRow="1">
                <a:tableStyleId>{1FECB4D8-DB02-4DC6-A0A2-4F2EBAE1DC90}</a:tableStyleId>
              </a:tblPr>
              <a:tblGrid>
                <a:gridCol w="1372476">
                  <a:extLst>
                    <a:ext uri="{9D8B030D-6E8A-4147-A177-3AD203B41FA5}">
                      <a16:colId xmlns:a16="http://schemas.microsoft.com/office/drawing/2014/main" xmlns="" val="20000"/>
                    </a:ext>
                  </a:extLst>
                </a:gridCol>
                <a:gridCol w="6276814">
                  <a:extLst>
                    <a:ext uri="{9D8B030D-6E8A-4147-A177-3AD203B41FA5}">
                      <a16:colId xmlns:a16="http://schemas.microsoft.com/office/drawing/2014/main" xmlns="" val="20001"/>
                    </a:ext>
                  </a:extLst>
                </a:gridCol>
                <a:gridCol w="1949882"/>
                <a:gridCol w="1949882"/>
              </a:tblGrid>
              <a:tr h="575869">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latin typeface="Arial"/>
                        </a:rPr>
                        <a:t>Project </a:t>
                      </a:r>
                      <a:r>
                        <a:rPr lang="en-GB" sz="1000" b="1" i="0" u="none" strike="noStrike" noProof="0" dirty="0">
                          <a:latin typeface="Arial"/>
                        </a:rPr>
                        <a:t>Description</a:t>
                      </a:r>
                      <a:endParaRPr lang="en-GB" sz="1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latin typeface="Arial"/>
                        </a:rPr>
                        <a:t>Location</a:t>
                      </a:r>
                      <a:r>
                        <a:rPr lang="en-GB" sz="1000" baseline="0" dirty="0" smtClean="0">
                          <a:latin typeface="Arial"/>
                        </a:rPr>
                        <a:t> of Services/Hub</a:t>
                      </a:r>
                      <a:endParaRPr lang="en-GB" sz="1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60149">
                <a:tc>
                  <a:txBody>
                    <a:bodyPr/>
                    <a:lstStyle/>
                    <a:p>
                      <a:pPr marL="85725" indent="0" algn="l" fontAlgn="ctr"/>
                      <a:r>
                        <a:rPr lang="en-GB" sz="1000" b="0" i="0" u="none" strike="noStrike" dirty="0" smtClean="0">
                          <a:solidFill>
                            <a:srgbClr val="000000"/>
                          </a:solidFill>
                          <a:effectLst/>
                          <a:latin typeface="+mn-lt"/>
                        </a:rPr>
                        <a:t>Purley Cross Community Information Centre</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000" dirty="0" smtClean="0">
                          <a:latin typeface="+mn-lt"/>
                        </a:rPr>
                        <a:t>PCC is a Community Hub offering an accessible service to members of the local community and surrounding areas. Provides info training,</a:t>
                      </a:r>
                      <a:r>
                        <a:rPr lang="en-US" sz="1000" baseline="0" dirty="0" smtClean="0">
                          <a:latin typeface="+mn-lt"/>
                        </a:rPr>
                        <a:t> advice and help to live independently</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000" dirty="0" smtClean="0">
                          <a:latin typeface="+mn-lt"/>
                        </a:rPr>
                        <a:t>Purley</a:t>
                      </a:r>
                      <a:r>
                        <a:rPr lang="en-US" sz="1000" baseline="0" dirty="0" smtClean="0">
                          <a:latin typeface="+mn-lt"/>
                        </a:rPr>
                        <a:t> &amp; Woodcote</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000" b="0" i="0" kern="1200" dirty="0" smtClean="0">
                          <a:solidFill>
                            <a:schemeClr val="dk1"/>
                          </a:solidFill>
                          <a:effectLst/>
                          <a:latin typeface="+mn-lt"/>
                          <a:ea typeface="+mn-ea"/>
                          <a:cs typeface="+mn-cs"/>
                        </a:rPr>
                        <a:t>Purley Cross Community Information Centre</a:t>
                      </a:r>
                    </a:p>
                    <a:p>
                      <a:pPr lvl="0" algn="l">
                        <a:lnSpc>
                          <a:spcPct val="100000"/>
                        </a:lnSpc>
                        <a:spcBef>
                          <a:spcPts val="0"/>
                        </a:spcBef>
                        <a:spcAft>
                          <a:spcPts val="0"/>
                        </a:spcAft>
                        <a:buNone/>
                      </a:pPr>
                      <a:r>
                        <a:rPr lang="en-US" sz="1000" b="0" i="0" kern="1200" dirty="0" smtClean="0">
                          <a:solidFill>
                            <a:schemeClr val="dk1"/>
                          </a:solidFill>
                          <a:effectLst/>
                          <a:latin typeface="+mn-lt"/>
                          <a:ea typeface="+mn-ea"/>
                          <a:cs typeface="+mn-cs"/>
                        </a:rPr>
                        <a:t>Purley Baptist Church, Banstead Road, Purley CR8 3EA  </a:t>
                      </a:r>
                    </a:p>
                    <a:p>
                      <a:pPr lvl="0" algn="l">
                        <a:lnSpc>
                          <a:spcPct val="100000"/>
                        </a:lnSpc>
                        <a:spcBef>
                          <a:spcPts val="0"/>
                        </a:spcBef>
                        <a:spcAft>
                          <a:spcPts val="0"/>
                        </a:spcAft>
                        <a:buNone/>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020 8668 4189 </a:t>
                      </a: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rPr>
                        <a:t>info@purleycrosscentre.org</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1238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23849" y="149329"/>
            <a:ext cx="10971532" cy="807934"/>
          </a:xfrm>
        </p:spPr>
        <p:txBody>
          <a:bodyPr anchor="t"/>
          <a:lstStyle/>
          <a:p>
            <a:r>
              <a:rPr lang="en-US" sz="3200" dirty="0">
                <a:cs typeface="Arial"/>
              </a:rPr>
              <a:t>Outcome 1B: </a:t>
            </a:r>
            <a:r>
              <a:rPr lang="en-US" sz="3200" dirty="0" smtClean="0">
                <a:cs typeface="Arial"/>
              </a:rPr>
              <a:t>Prevention Fund (5)</a:t>
            </a:r>
            <a:r>
              <a:rPr lang="en-US" sz="3200" dirty="0">
                <a:cs typeface="Arial"/>
              </a:rPr>
              <a:t/>
            </a:r>
            <a:br>
              <a:rPr lang="en-US" sz="3200" dirty="0">
                <a:cs typeface="Arial"/>
              </a:rPr>
            </a:br>
            <a:r>
              <a:rPr lang="en-US" sz="900" dirty="0">
                <a:cs typeface="Arial"/>
              </a:rPr>
              <a:t/>
            </a:r>
            <a:br>
              <a:rPr lang="en-US" sz="900" dirty="0">
                <a:cs typeface="Arial"/>
              </a:rPr>
            </a:br>
            <a:endParaRPr lang="en-US" dirty="0"/>
          </a:p>
        </p:txBody>
      </p:sp>
      <p:sp>
        <p:nvSpPr>
          <p:cNvPr id="5" name="Content Placeholder 4"/>
          <p:cNvSpPr>
            <a:spLocks noGrp="1"/>
          </p:cNvSpPr>
          <p:nvPr>
            <p:ph idx="1"/>
          </p:nvPr>
        </p:nvSpPr>
        <p:spPr>
          <a:xfrm>
            <a:off x="223849" y="1081809"/>
            <a:ext cx="11968151" cy="6014420"/>
          </a:xfrm>
        </p:spPr>
        <p:txBody>
          <a:bodyPr/>
          <a:lstStyle/>
          <a:p>
            <a:pPr marL="0" indent="0">
              <a:spcBef>
                <a:spcPts val="0"/>
              </a:spcBef>
              <a:buNone/>
            </a:pPr>
            <a:r>
              <a:rPr lang="en-GB" sz="1600" b="1" dirty="0" smtClean="0"/>
              <a:t>The following projects will commence 1</a:t>
            </a:r>
            <a:r>
              <a:rPr lang="en-GB" sz="1600" b="1" baseline="30000" dirty="0" smtClean="0"/>
              <a:t>st</a:t>
            </a:r>
            <a:r>
              <a:rPr lang="en-GB" sz="1600" b="1" dirty="0" smtClean="0"/>
              <a:t> April 2020:</a:t>
            </a:r>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endParaRPr lang="en-GB" sz="1600" b="1" dirty="0"/>
          </a:p>
          <a:p>
            <a:pPr marL="0" indent="0">
              <a:spcBef>
                <a:spcPts val="0"/>
              </a:spcBef>
              <a:buNone/>
            </a:pPr>
            <a:endParaRPr lang="en-GB" sz="1600" b="1" dirty="0" smtClean="0"/>
          </a:p>
          <a:p>
            <a:pPr marL="0" indent="0">
              <a:spcBef>
                <a:spcPts val="0"/>
              </a:spcBef>
              <a:buNone/>
            </a:pPr>
            <a:r>
              <a:rPr lang="en-GB" sz="1600" dirty="0" smtClean="0"/>
              <a:t> </a:t>
            </a:r>
            <a:endParaRPr lang="en-GB" sz="1600" dirty="0"/>
          </a:p>
          <a:p>
            <a:pPr marL="0" indent="0">
              <a:buNone/>
            </a:pPr>
            <a:r>
              <a:rPr lang="en-GB" sz="1800" dirty="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46253191"/>
              </p:ext>
            </p:extLst>
          </p:nvPr>
        </p:nvGraphicFramePr>
        <p:xfrm>
          <a:off x="223849" y="1785937"/>
          <a:ext cx="11434753" cy="3328607"/>
        </p:xfrm>
        <a:graphic>
          <a:graphicData uri="http://schemas.openxmlformats.org/drawingml/2006/table">
            <a:tbl>
              <a:tblPr firstRow="1" bandRow="1">
                <a:tableStyleId>{1FECB4D8-DB02-4DC6-A0A2-4F2EBAE1DC90}</a:tableStyleId>
              </a:tblPr>
              <a:tblGrid>
                <a:gridCol w="1333731">
                  <a:extLst>
                    <a:ext uri="{9D8B030D-6E8A-4147-A177-3AD203B41FA5}">
                      <a16:colId xmlns:a16="http://schemas.microsoft.com/office/drawing/2014/main" xmlns="" val="20000"/>
                    </a:ext>
                  </a:extLst>
                </a:gridCol>
                <a:gridCol w="6323308">
                  <a:extLst>
                    <a:ext uri="{9D8B030D-6E8A-4147-A177-3AD203B41FA5}">
                      <a16:colId xmlns:a16="http://schemas.microsoft.com/office/drawing/2014/main" xmlns="" val="20001"/>
                    </a:ext>
                  </a:extLst>
                </a:gridCol>
                <a:gridCol w="1888857"/>
                <a:gridCol w="1888857"/>
              </a:tblGrid>
              <a:tr h="554927">
                <a:tc>
                  <a:txBody>
                    <a:bodyPr/>
                    <a:lstStyle/>
                    <a:p>
                      <a:pPr algn="ctr"/>
                      <a:r>
                        <a:rPr lang="en-GB" sz="1000" dirty="0">
                          <a:latin typeface="+mn-lt"/>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latin typeface="+mn-lt"/>
                        </a:rPr>
                        <a:t>Project </a:t>
                      </a:r>
                      <a:r>
                        <a:rPr lang="en-GB" sz="1000" b="1" i="0" u="none" strike="noStrike" noProof="0" dirty="0">
                          <a:latin typeface="+mn-lt"/>
                        </a:rPr>
                        <a:t>Description</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latin typeface="+mn-lt"/>
                        </a:rPr>
                        <a:t>Locations</a:t>
                      </a:r>
                      <a:r>
                        <a:rPr lang="en-US" sz="1000" baseline="0" dirty="0" smtClean="0">
                          <a:latin typeface="+mn-lt"/>
                        </a:rPr>
                        <a:t> of Services/Hub</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52185">
                <a:tc>
                  <a:txBody>
                    <a:bodyPr/>
                    <a:lstStyle/>
                    <a:p>
                      <a:pPr marL="85725" indent="0" algn="l" fontAlgn="ctr"/>
                      <a:r>
                        <a:rPr lang="en-GB" sz="1000" b="0" i="0" u="none" strike="noStrike" dirty="0">
                          <a:solidFill>
                            <a:srgbClr val="000000"/>
                          </a:solidFill>
                          <a:effectLst/>
                          <a:latin typeface="+mn-lt"/>
                        </a:rPr>
                        <a:t>Old Coulsdon Centre for the Retired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000" b="0" i="0" u="none" strike="noStrike" baseline="0" noProof="0" dirty="0">
                          <a:latin typeface="+mn-lt"/>
                        </a:rPr>
                        <a:t>To improve the conditions of life for the retired by providing facilities, in the interests of social welfare, for recreation and leisure. </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US" sz="1000" dirty="0" smtClean="0">
                          <a:latin typeface="+mn-lt"/>
                        </a:rPr>
                        <a:t>Old</a:t>
                      </a:r>
                      <a:r>
                        <a:rPr lang="en-US" sz="1000" baseline="0" dirty="0" smtClean="0">
                          <a:latin typeface="+mn-lt"/>
                        </a:rPr>
                        <a:t> Coulsdon</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0" kern="1200" dirty="0" smtClean="0">
                          <a:solidFill>
                            <a:schemeClr val="dk1"/>
                          </a:solidFill>
                          <a:effectLst/>
                          <a:latin typeface="+mn-lt"/>
                          <a:ea typeface="+mn-ea"/>
                          <a:cs typeface="+mn-cs"/>
                        </a:rPr>
                        <a:t>Old</a:t>
                      </a:r>
                      <a:r>
                        <a:rPr lang="en-US" sz="1000" b="0" i="0" kern="1200" baseline="0" dirty="0" smtClean="0">
                          <a:solidFill>
                            <a:schemeClr val="dk1"/>
                          </a:solidFill>
                          <a:effectLst/>
                          <a:latin typeface="+mn-lt"/>
                          <a:ea typeface="+mn-ea"/>
                          <a:cs typeface="+mn-cs"/>
                        </a:rPr>
                        <a:t> Coulsdon Centre for the Retired</a:t>
                      </a:r>
                      <a:endParaRPr lang="en-US" sz="1000" b="0" i="0" kern="1200" dirty="0" smtClean="0">
                        <a:solidFill>
                          <a:schemeClr val="dk1"/>
                        </a:solidFill>
                        <a:effectLst/>
                        <a:latin typeface="+mn-lt"/>
                        <a:ea typeface="+mn-ea"/>
                        <a:cs typeface="+mn-cs"/>
                      </a:endParaRPr>
                    </a:p>
                    <a:p>
                      <a:r>
                        <a:rPr lang="en-US" sz="1000" b="0" i="0" kern="1200" dirty="0" smtClean="0">
                          <a:solidFill>
                            <a:schemeClr val="dk1"/>
                          </a:solidFill>
                          <a:effectLst/>
                          <a:latin typeface="+mn-lt"/>
                          <a:ea typeface="+mn-ea"/>
                          <a:cs typeface="+mn-cs"/>
                        </a:rPr>
                        <a:t>Grange Park</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Coulsdon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OLD COULSDON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Surrey</a:t>
                      </a:r>
                      <a:r>
                        <a:rPr lang="en-US" sz="1000" b="0" i="0" kern="1200" baseline="0" dirty="0" smtClean="0">
                          <a:solidFill>
                            <a:schemeClr val="dk1"/>
                          </a:solidFill>
                          <a:effectLst/>
                          <a:latin typeface="+mn-lt"/>
                          <a:ea typeface="+mn-ea"/>
                          <a:cs typeface="+mn-cs"/>
                        </a:rPr>
                        <a:t> </a:t>
                      </a:r>
                      <a:r>
                        <a:rPr lang="en-US" sz="1000" b="0" i="0" kern="1200" dirty="0" smtClean="0">
                          <a:solidFill>
                            <a:schemeClr val="dk1"/>
                          </a:solidFill>
                          <a:effectLst/>
                          <a:latin typeface="+mn-lt"/>
                          <a:ea typeface="+mn-ea"/>
                          <a:cs typeface="+mn-cs"/>
                        </a:rPr>
                        <a:t>CR5 1EH</a:t>
                      </a:r>
                    </a:p>
                    <a:p>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01737 554386</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3" tooltip="Contact Email"/>
                        </a:rPr>
                        <a:t>occr@btinternet.com</a:t>
                      </a:r>
                      <a:endParaRPr lang="en-US" sz="1000" b="0" i="0" u="none" strike="noStrike" kern="1200" dirty="0" smtClean="0">
                        <a:solidFill>
                          <a:schemeClr val="dk1"/>
                        </a:solidFill>
                        <a:effectLst/>
                        <a:latin typeface="+mn-lt"/>
                        <a:ea typeface="+mn-ea"/>
                        <a:cs typeface="+mn-cs"/>
                      </a:endParaRPr>
                    </a:p>
                    <a:p>
                      <a:pPr marL="0" algn="l" defTabSz="800998" rtl="0" eaLnBrk="1" latinLnBrk="0" hangingPunct="1"/>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rPr>
                        <a:t>tonysalescentre@aol.com</a:t>
                      </a:r>
                    </a:p>
                    <a:p>
                      <a:pPr marL="0" algn="l" defTabSz="800998" rtl="0" eaLnBrk="1" latinLnBrk="0" hangingPunct="1"/>
                      <a:endParaRPr lang="en-US" sz="1000" b="0" i="0" u="none" strike="noStrike"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52185">
                <a:tc>
                  <a:txBody>
                    <a:bodyPr/>
                    <a:lstStyle/>
                    <a:p>
                      <a:pPr marL="85725" indent="0" algn="l" fontAlgn="ctr"/>
                      <a:r>
                        <a:rPr lang="en-GB" sz="1000" b="0" i="0" u="none" strike="noStrike" dirty="0">
                          <a:solidFill>
                            <a:srgbClr val="000000"/>
                          </a:solidFill>
                          <a:effectLst/>
                          <a:latin typeface="+mn-lt"/>
                        </a:rPr>
                        <a:t>Croham Hurst Good Neighbours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GB" sz="1000" b="0" i="0" u="none" strike="noStrike" noProof="0" dirty="0" smtClean="0">
                          <a:latin typeface="+mn-lt"/>
                        </a:rPr>
                        <a:t>The project supports </a:t>
                      </a:r>
                      <a:r>
                        <a:rPr lang="en-GB" sz="1000" b="0" i="0" u="none" strike="noStrike" noProof="0" dirty="0">
                          <a:latin typeface="+mn-lt"/>
                        </a:rPr>
                        <a:t>and </a:t>
                      </a:r>
                      <a:r>
                        <a:rPr lang="en-GB" sz="1000" b="0" i="0" u="none" strike="noStrike" noProof="0" dirty="0" smtClean="0">
                          <a:latin typeface="+mn-lt"/>
                        </a:rPr>
                        <a:t>befriends </a:t>
                      </a:r>
                      <a:r>
                        <a:rPr lang="en-GB" sz="1000" b="0" i="0" u="none" strike="noStrike" noProof="0" dirty="0">
                          <a:latin typeface="+mn-lt"/>
                        </a:rPr>
                        <a:t>old people with house visits, shopping, social activities, outings, form filling and minor repairs in flats and houses. </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000" dirty="0" smtClean="0">
                          <a:latin typeface="+mn-lt"/>
                        </a:rPr>
                        <a:t>South</a:t>
                      </a:r>
                      <a:r>
                        <a:rPr lang="en-US" sz="1000" baseline="0" dirty="0" smtClean="0">
                          <a:latin typeface="+mn-lt"/>
                        </a:rPr>
                        <a:t> Croydon, Sanderstead</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0" i="0" kern="1200" dirty="0" smtClean="0">
                          <a:solidFill>
                            <a:schemeClr val="dk1"/>
                          </a:solidFill>
                          <a:effectLst/>
                          <a:latin typeface="+mn-lt"/>
                          <a:ea typeface="+mn-ea"/>
                          <a:cs typeface="+mn-cs"/>
                        </a:rPr>
                        <a:t>Croham Hurst Good Neighbours</a:t>
                      </a:r>
                    </a:p>
                    <a:p>
                      <a:r>
                        <a:rPr lang="en-GB" sz="1000" b="0" i="0" kern="1200" dirty="0" smtClean="0">
                          <a:solidFill>
                            <a:schemeClr val="dk1"/>
                          </a:solidFill>
                          <a:effectLst/>
                          <a:latin typeface="+mn-lt"/>
                          <a:ea typeface="+mn-ea"/>
                          <a:cs typeface="+mn-cs"/>
                        </a:rPr>
                        <a:t>52 Croham Rd, South Croydon, CR2 7BA</a:t>
                      </a:r>
                    </a:p>
                    <a:p>
                      <a:r>
                        <a:rPr lang="en-US" sz="1000" b="0" i="0" kern="1200" dirty="0" smtClean="0">
                          <a:solidFill>
                            <a:schemeClr val="dk1"/>
                          </a:solidFill>
                          <a:effectLst/>
                          <a:latin typeface="+mn-lt"/>
                          <a:ea typeface="+mn-ea"/>
                          <a:cs typeface="+mn-cs"/>
                          <a:sym typeface="Wingdings" panose="05000000000000000000" pitchFamily="2" charset="2"/>
                        </a:rPr>
                        <a:t> </a:t>
                      </a:r>
                      <a:r>
                        <a:rPr lang="en-GB" sz="1000" b="0" i="0" kern="1200" dirty="0" smtClean="0">
                          <a:solidFill>
                            <a:schemeClr val="dk1"/>
                          </a:solidFill>
                          <a:effectLst/>
                          <a:latin typeface="+mn-lt"/>
                          <a:ea typeface="+mn-ea"/>
                          <a:cs typeface="+mn-cs"/>
                        </a:rPr>
                        <a:t>020 8649 9678</a:t>
                      </a:r>
                    </a:p>
                    <a:p>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chgn@btinternet.com</a:t>
                      </a:r>
                    </a:p>
                    <a:p>
                      <a:pPr lvl="0" algn="l">
                        <a:lnSpc>
                          <a:spcPct val="100000"/>
                        </a:lnSpc>
                        <a:spcBef>
                          <a:spcPts val="0"/>
                        </a:spcBef>
                        <a:spcAft>
                          <a:spcPts val="0"/>
                        </a:spcAft>
                        <a:buNone/>
                      </a:pP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9640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0" y="0"/>
            <a:ext cx="10971532" cy="1143000"/>
          </a:xfrm>
        </p:spPr>
        <p:txBody>
          <a:bodyPr anchor="t"/>
          <a:lstStyle/>
          <a:p>
            <a:r>
              <a:rPr lang="en-US" sz="2800" dirty="0">
                <a:cs typeface="Arial"/>
              </a:rPr>
              <a:t>Outcome 2</a:t>
            </a:r>
            <a:r>
              <a:rPr lang="en-US" sz="2800" dirty="0" smtClean="0">
                <a:cs typeface="Arial"/>
              </a:rPr>
              <a:t>: </a:t>
            </a:r>
            <a:r>
              <a:rPr lang="en-US" sz="2400" dirty="0" smtClean="0">
                <a:cs typeface="Arial"/>
              </a:rPr>
              <a:t>Children &amp; Young People thrive and meet their potential (1)</a:t>
            </a:r>
            <a:r>
              <a:rPr lang="en-US" sz="2400" dirty="0">
                <a:cs typeface="Arial"/>
              </a:rPr>
              <a:t/>
            </a:r>
            <a:br>
              <a:rPr lang="en-US" sz="2400" dirty="0">
                <a:cs typeface="Arial"/>
              </a:rPr>
            </a:br>
            <a:endParaRPr lang="en-US" sz="1800" dirty="0"/>
          </a:p>
        </p:txBody>
      </p:sp>
      <p:sp>
        <p:nvSpPr>
          <p:cNvPr id="5" name="Content Placeholder 4"/>
          <p:cNvSpPr>
            <a:spLocks noGrp="1"/>
          </p:cNvSpPr>
          <p:nvPr>
            <p:ph idx="1"/>
          </p:nvPr>
        </p:nvSpPr>
        <p:spPr>
          <a:xfrm>
            <a:off x="0" y="431398"/>
            <a:ext cx="11968151" cy="6029325"/>
          </a:xfrm>
        </p:spPr>
        <p:txBody>
          <a:bodyPr/>
          <a:lstStyle/>
          <a:p>
            <a:pPr marL="0" indent="0">
              <a:spcBef>
                <a:spcPts val="0"/>
              </a:spcBef>
              <a:buNone/>
            </a:pPr>
            <a:endParaRPr lang="en-GB" sz="1800" b="1" dirty="0"/>
          </a:p>
          <a:p>
            <a:pPr marL="0" indent="0">
              <a:spcBef>
                <a:spcPts val="0"/>
              </a:spcBef>
              <a:buNone/>
            </a:pPr>
            <a:r>
              <a:rPr lang="en-GB" sz="1600" b="1" dirty="0" smtClean="0"/>
              <a:t>Subject to contract signing, the following projects will commence 1</a:t>
            </a:r>
            <a:r>
              <a:rPr lang="en-GB" sz="1600" b="1" baseline="30000" dirty="0" smtClean="0"/>
              <a:t>st</a:t>
            </a:r>
            <a:r>
              <a:rPr lang="en-GB" sz="1600" b="1" dirty="0" smtClean="0"/>
              <a:t> April 2020:</a:t>
            </a:r>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693307937"/>
              </p:ext>
            </p:extLst>
          </p:nvPr>
        </p:nvGraphicFramePr>
        <p:xfrm>
          <a:off x="182880" y="1222757"/>
          <a:ext cx="11632883" cy="4153174"/>
        </p:xfrm>
        <a:graphic>
          <a:graphicData uri="http://schemas.openxmlformats.org/drawingml/2006/table">
            <a:tbl>
              <a:tblPr firstRow="1" bandRow="1">
                <a:tableStyleId>{1FECB4D8-DB02-4DC6-A0A2-4F2EBAE1DC90}</a:tableStyleId>
              </a:tblPr>
              <a:tblGrid>
                <a:gridCol w="1351452">
                  <a:extLst>
                    <a:ext uri="{9D8B030D-6E8A-4147-A177-3AD203B41FA5}">
                      <a16:colId xmlns:a16="http://schemas.microsoft.com/office/drawing/2014/main" xmlns="" val="20000"/>
                    </a:ext>
                  </a:extLst>
                </a:gridCol>
                <a:gridCol w="6462793">
                  <a:extLst>
                    <a:ext uri="{9D8B030D-6E8A-4147-A177-3AD203B41FA5}">
                      <a16:colId xmlns:a16="http://schemas.microsoft.com/office/drawing/2014/main" xmlns="" val="20001"/>
                    </a:ext>
                  </a:extLst>
                </a:gridCol>
                <a:gridCol w="1909319"/>
                <a:gridCol w="1909319"/>
              </a:tblGrid>
              <a:tr h="556534">
                <a:tc>
                  <a:txBody>
                    <a:bodyPr/>
                    <a:lstStyle/>
                    <a:p>
                      <a:pPr algn="ctr"/>
                      <a:r>
                        <a:rPr lang="en-GB" sz="1000" dirty="0">
                          <a:latin typeface="+mn-lt"/>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latin typeface="+mn-lt"/>
                        </a:rPr>
                        <a:t>Project </a:t>
                      </a:r>
                      <a:r>
                        <a:rPr lang="en-GB" sz="1000" b="1" i="0" u="none" strike="noStrike" noProof="0" dirty="0">
                          <a:latin typeface="+mn-lt"/>
                        </a:rPr>
                        <a:t>Description</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latin typeface="+mn-lt"/>
                        </a:rPr>
                        <a:t>Location</a:t>
                      </a:r>
                      <a:r>
                        <a:rPr lang="en-US" sz="1000" baseline="0" dirty="0" smtClean="0">
                          <a:latin typeface="+mn-lt"/>
                        </a:rPr>
                        <a:t> of Services/Hub</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35322">
                <a:tc>
                  <a:txBody>
                    <a:bodyPr/>
                    <a:lstStyle/>
                    <a:p>
                      <a:pPr marL="85725" indent="0" algn="l"/>
                      <a:r>
                        <a:rPr lang="en-GB" sz="1000" dirty="0">
                          <a:latin typeface="+mn-lt"/>
                        </a:rPr>
                        <a:t>Play </a:t>
                      </a:r>
                      <a:r>
                        <a:rPr lang="en-GB" sz="1000" dirty="0" smtClean="0">
                          <a:latin typeface="+mn-lt"/>
                        </a:rPr>
                        <a:t>Place (East)</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420" lvl="0" indent="0" algn="l">
                        <a:buNone/>
                      </a:pPr>
                      <a:r>
                        <a:rPr lang="en-GB" sz="1000" b="0" i="0" u="none" strike="noStrike" noProof="0" dirty="0" smtClean="0">
                          <a:effectLst/>
                          <a:latin typeface="+mn-lt"/>
                        </a:rPr>
                        <a:t>8 </a:t>
                      </a:r>
                      <a:r>
                        <a:rPr lang="en-GB" sz="1000" b="0" i="0" u="none" strike="noStrike" noProof="0" dirty="0">
                          <a:effectLst/>
                          <a:latin typeface="+mn-lt"/>
                        </a:rPr>
                        <a:t>partners engaging 400 people across 6 social housing </a:t>
                      </a:r>
                      <a:r>
                        <a:rPr lang="en-GB" sz="1000" b="0" i="0" u="none" strike="noStrike" noProof="0" dirty="0" smtClean="0">
                          <a:effectLst/>
                          <a:latin typeface="+mn-lt"/>
                        </a:rPr>
                        <a:t>communities to provide educational activities,</a:t>
                      </a:r>
                      <a:r>
                        <a:rPr lang="en-GB" sz="1000" b="0" i="0" u="none" strike="noStrike" baseline="0" noProof="0" dirty="0" smtClean="0">
                          <a:effectLst/>
                          <a:latin typeface="+mn-lt"/>
                        </a:rPr>
                        <a:t> sports, programme of mechanical skills, specific info sessions for young women and holiday and food schemes. </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420" lvl="0" indent="0" algn="l">
                        <a:buNone/>
                      </a:pPr>
                      <a:r>
                        <a:rPr lang="en-GB" sz="1000" b="0" i="0" u="none" strike="noStrike" dirty="0" smtClean="0">
                          <a:solidFill>
                            <a:srgbClr val="000000"/>
                          </a:solidFill>
                          <a:effectLst/>
                          <a:latin typeface="+mn-lt"/>
                        </a:rPr>
                        <a:t>Addiscombe</a:t>
                      </a:r>
                      <a:r>
                        <a:rPr lang="en-GB" sz="1000" b="0" i="0" u="none" strike="noStrike" baseline="0" dirty="0" smtClean="0">
                          <a:solidFill>
                            <a:srgbClr val="000000"/>
                          </a:solidFill>
                          <a:effectLst/>
                          <a:latin typeface="+mn-lt"/>
                        </a:rPr>
                        <a:t> East, Shirley South, New Addington North, Selsdon Vale &amp; Forestdale, New Addington South</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lvl="0" indent="0" algn="l">
                        <a:buNone/>
                      </a:pPr>
                      <a:r>
                        <a:rPr lang="en-US" sz="1000" b="0" i="0" kern="1200" dirty="0" smtClean="0">
                          <a:solidFill>
                            <a:schemeClr val="dk1"/>
                          </a:solidFill>
                          <a:effectLst/>
                          <a:latin typeface="+mn-lt"/>
                          <a:ea typeface="+mn-ea"/>
                          <a:cs typeface="+mn-cs"/>
                        </a:rPr>
                        <a:t>Play</a:t>
                      </a:r>
                      <a:r>
                        <a:rPr lang="en-US" sz="1000" b="0" i="0" kern="1200" baseline="0" dirty="0" smtClean="0">
                          <a:solidFill>
                            <a:schemeClr val="dk1"/>
                          </a:solidFill>
                          <a:effectLst/>
                          <a:latin typeface="+mn-lt"/>
                          <a:ea typeface="+mn-ea"/>
                          <a:cs typeface="+mn-cs"/>
                        </a:rPr>
                        <a:t> Place (East)</a:t>
                      </a:r>
                      <a:endParaRPr lang="en-US" sz="1000" b="0" i="0" kern="1200" dirty="0" smtClean="0">
                        <a:solidFill>
                          <a:schemeClr val="dk1"/>
                        </a:solidFill>
                        <a:effectLst/>
                        <a:latin typeface="+mn-lt"/>
                        <a:ea typeface="+mn-ea"/>
                        <a:cs typeface="+mn-cs"/>
                      </a:endParaRPr>
                    </a:p>
                    <a:p>
                      <a:pPr marL="87313" lvl="0" indent="0" algn="l">
                        <a:buNone/>
                      </a:pPr>
                      <a:r>
                        <a:rPr lang="en-US" sz="1000" b="0" i="0" kern="1200" dirty="0" smtClean="0">
                          <a:solidFill>
                            <a:schemeClr val="dk1"/>
                          </a:solidFill>
                          <a:effectLst/>
                          <a:latin typeface="+mn-lt"/>
                          <a:ea typeface="+mn-ea"/>
                          <a:cs typeface="+mn-cs"/>
                        </a:rPr>
                        <a:t>21 Wayside</a:t>
                      </a:r>
                      <a:r>
                        <a:rPr lang="en-US" sz="1000" dirty="0" smtClean="0"/>
                        <a:t/>
                      </a:r>
                      <a:br>
                        <a:rPr lang="en-US" sz="1000" dirty="0" smtClean="0"/>
                      </a:br>
                      <a:r>
                        <a:rPr lang="en-US" sz="1000" b="0" i="0" kern="1200" dirty="0" smtClean="0">
                          <a:solidFill>
                            <a:schemeClr val="dk1"/>
                          </a:solidFill>
                          <a:effectLst/>
                          <a:latin typeface="+mn-lt"/>
                          <a:ea typeface="+mn-ea"/>
                          <a:cs typeface="+mn-cs"/>
                        </a:rPr>
                        <a:t>New Addington</a:t>
                      </a:r>
                      <a:r>
                        <a:rPr lang="en-US" sz="1000" dirty="0" smtClean="0"/>
                        <a:t/>
                      </a:r>
                      <a:br>
                        <a:rPr lang="en-US" sz="1000" dirty="0" smtClean="0"/>
                      </a:br>
                      <a:r>
                        <a:rPr lang="en-US" sz="1000" b="0" i="0" kern="1200" dirty="0" smtClean="0">
                          <a:solidFill>
                            <a:schemeClr val="dk1"/>
                          </a:solidFill>
                          <a:effectLst/>
                          <a:latin typeface="+mn-lt"/>
                          <a:ea typeface="+mn-ea"/>
                          <a:cs typeface="+mn-cs"/>
                        </a:rPr>
                        <a:t>Croydon</a:t>
                      </a:r>
                      <a:r>
                        <a:rPr lang="en-US" sz="1000" dirty="0" smtClean="0"/>
                        <a:t/>
                      </a:r>
                      <a:br>
                        <a:rPr lang="en-US" sz="1000" dirty="0" smtClean="0"/>
                      </a:br>
                      <a:r>
                        <a:rPr lang="en-US" sz="1000" b="0" i="0" kern="1200" dirty="0" smtClean="0">
                          <a:solidFill>
                            <a:schemeClr val="dk1"/>
                          </a:solidFill>
                          <a:effectLst/>
                          <a:latin typeface="+mn-lt"/>
                          <a:ea typeface="+mn-ea"/>
                          <a:cs typeface="+mn-cs"/>
                        </a:rPr>
                        <a:t>CR0 9DX</a:t>
                      </a:r>
                      <a:r>
                        <a:rPr lang="en-US" sz="1000" dirty="0" smtClean="0"/>
                        <a:t/>
                      </a:r>
                      <a:br>
                        <a:rPr lang="en-US" sz="1000" dirty="0" smtClean="0"/>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07958374913</a:t>
                      </a:r>
                    </a:p>
                    <a:p>
                      <a:pPr marL="87313"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01689 867 360</a:t>
                      </a:r>
                    </a:p>
                    <a:p>
                      <a:pPr marL="185420" lvl="0" indent="0" algn="l">
                        <a:buNone/>
                      </a:pPr>
                      <a:endParaRPr lang="en-US" sz="1000" b="0" i="0"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85825">
                <a:tc>
                  <a:txBody>
                    <a:bodyPr/>
                    <a:lstStyle/>
                    <a:p>
                      <a:pPr marL="85725" indent="0" algn="l"/>
                      <a:r>
                        <a:rPr lang="en-GB" sz="1000" dirty="0">
                          <a:latin typeface="+mn-lt"/>
                        </a:rPr>
                        <a:t>Metro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noProof="0" dirty="0">
                          <a:latin typeface="+mn-lt"/>
                        </a:rPr>
                        <a:t>Holistic package of </a:t>
                      </a:r>
                      <a:r>
                        <a:rPr lang="en-GB" sz="1000" b="0" i="0" u="none" strike="noStrike" noProof="0" dirty="0" smtClean="0">
                          <a:latin typeface="+mn-lt"/>
                        </a:rPr>
                        <a:t>support to LGBTQ young people, including</a:t>
                      </a:r>
                      <a:r>
                        <a:rPr lang="en-GB" sz="1000" b="0" i="0" u="none" strike="noStrike" noProof="0" dirty="0">
                          <a:latin typeface="+mn-lt"/>
                        </a:rPr>
                        <a:t>: 2 weekly youth groups, one to one support </a:t>
                      </a:r>
                      <a:r>
                        <a:rPr lang="en-GB" sz="1000" b="0" i="0" u="none" strike="noStrike" noProof="0" dirty="0" smtClean="0">
                          <a:latin typeface="+mn-lt"/>
                        </a:rPr>
                        <a:t>liaising </a:t>
                      </a:r>
                      <a:r>
                        <a:rPr lang="en-GB" sz="1000" b="0" i="0" u="none" strike="noStrike" noProof="0" dirty="0">
                          <a:latin typeface="+mn-lt"/>
                        </a:rPr>
                        <a:t>with families, </a:t>
                      </a:r>
                      <a:r>
                        <a:rPr lang="en-GB" sz="1000" b="0" i="0" u="none" strike="noStrike" noProof="0" dirty="0" smtClean="0">
                          <a:latin typeface="+mn-lt"/>
                        </a:rPr>
                        <a:t>community </a:t>
                      </a:r>
                      <a:r>
                        <a:rPr lang="en-GB" sz="1000" b="0" i="0" u="none" strike="noStrike" noProof="0" dirty="0">
                          <a:latin typeface="+mn-lt"/>
                        </a:rPr>
                        <a:t>outreach </a:t>
                      </a:r>
                      <a:r>
                        <a:rPr lang="en-GB" sz="1000" b="0" i="0" u="none" strike="noStrike" noProof="0" dirty="0" smtClean="0">
                          <a:latin typeface="+mn-lt"/>
                        </a:rPr>
                        <a:t>events, workshops </a:t>
                      </a:r>
                      <a:r>
                        <a:rPr lang="en-GB" sz="1000" b="0" i="0" u="none" strike="noStrike" noProof="0" dirty="0">
                          <a:latin typeface="+mn-lt"/>
                        </a:rPr>
                        <a:t>for </a:t>
                      </a:r>
                      <a:r>
                        <a:rPr lang="en-GB" sz="1000" b="0" i="0" u="none" strike="noStrike" noProof="0" dirty="0" smtClean="0">
                          <a:latin typeface="+mn-lt"/>
                        </a:rPr>
                        <a:t>schools</a:t>
                      </a:r>
                      <a:r>
                        <a:rPr lang="en-GB" sz="1000" b="0" i="0" u="none" strike="noStrike" baseline="0" noProof="0" dirty="0" smtClean="0">
                          <a:latin typeface="+mn-lt"/>
                        </a:rPr>
                        <a:t> and</a:t>
                      </a:r>
                      <a:r>
                        <a:rPr lang="en-GB" sz="1000" b="0" i="0" u="none" strike="noStrike" noProof="0" dirty="0" smtClean="0">
                          <a:latin typeface="+mn-lt"/>
                        </a:rPr>
                        <a:t> </a:t>
                      </a:r>
                      <a:r>
                        <a:rPr lang="en-GB" sz="1000" b="0" i="0" u="none" strike="noStrike" noProof="0" dirty="0">
                          <a:latin typeface="+mn-lt"/>
                        </a:rPr>
                        <a:t>capacity </a:t>
                      </a:r>
                      <a:r>
                        <a:rPr lang="en-GB" sz="1000" b="0" i="0" u="none" strike="noStrike" noProof="0" dirty="0" smtClean="0">
                          <a:latin typeface="+mn-lt"/>
                        </a:rPr>
                        <a:t>training.</a:t>
                      </a:r>
                      <a:r>
                        <a:rPr lang="en-GB" sz="1000" b="0" i="0" u="none" strike="noStrike" baseline="0" noProof="0" dirty="0" smtClean="0">
                          <a:latin typeface="+mn-lt"/>
                        </a:rPr>
                        <a:t> </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dirty="0" smtClean="0">
                          <a:latin typeface="+mn-lt"/>
                        </a:rPr>
                        <a:t>Main</a:t>
                      </a:r>
                      <a:r>
                        <a:rPr lang="en-GB" sz="1000" baseline="0" dirty="0" smtClean="0">
                          <a:latin typeface="+mn-lt"/>
                        </a:rPr>
                        <a:t> hub in </a:t>
                      </a:r>
                      <a:r>
                        <a:rPr lang="en-GB" sz="1000" dirty="0" smtClean="0">
                          <a:latin typeface="+mn-lt"/>
                        </a:rPr>
                        <a:t>South</a:t>
                      </a:r>
                      <a:r>
                        <a:rPr lang="en-GB" sz="1000" baseline="0" dirty="0" smtClean="0">
                          <a:latin typeface="+mn-lt"/>
                        </a:rPr>
                        <a:t> Norwood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r>
                        <a:rPr lang="en-GB" sz="1000" kern="1200" dirty="0" smtClean="0">
                          <a:solidFill>
                            <a:schemeClr val="dk1"/>
                          </a:solidFill>
                          <a:effectLst/>
                          <a:latin typeface="+mn-lt"/>
                          <a:ea typeface="+mn-ea"/>
                          <a:cs typeface="+mn-cs"/>
                        </a:rPr>
                        <a:t>METRO Charity</a:t>
                      </a:r>
                    </a:p>
                    <a:p>
                      <a:pPr marL="0" indent="0"/>
                      <a:r>
                        <a:rPr lang="en-GB" sz="1000" kern="1200" dirty="0" smtClean="0">
                          <a:solidFill>
                            <a:schemeClr val="dk1"/>
                          </a:solidFill>
                          <a:effectLst/>
                          <a:latin typeface="+mn-lt"/>
                          <a:ea typeface="+mn-ea"/>
                          <a:cs typeface="+mn-cs"/>
                        </a:rPr>
                        <a:t>7 General, Gordon Square, London SE18 6FH</a:t>
                      </a:r>
                    </a:p>
                    <a:p>
                      <a:pPr marL="0"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020 8305 5000</a:t>
                      </a:r>
                    </a:p>
                    <a:p>
                      <a:pPr marL="0" indent="0">
                        <a:tabLst>
                          <a:tab pos="1704975" algn="l"/>
                        </a:tabLst>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3"/>
                        </a:rPr>
                        <a:t>hello@metrocharity.org.uk</a:t>
                      </a:r>
                      <a:endParaRPr lang="en-US" sz="1000" b="0" i="0" kern="1200" dirty="0" smtClean="0">
                        <a:solidFill>
                          <a:schemeClr val="dk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46947">
                <a:tc>
                  <a:txBody>
                    <a:bodyPr/>
                    <a:lstStyle/>
                    <a:p>
                      <a:pPr marL="185420" indent="0" algn="l" defTabSz="800998" rtl="0" eaLnBrk="1" fontAlgn="ctr" latinLnBrk="0" hangingPunct="1"/>
                      <a:r>
                        <a:rPr lang="en-GB" sz="1000" kern="1200" dirty="0">
                          <a:solidFill>
                            <a:schemeClr val="dk1"/>
                          </a:solidFill>
                          <a:latin typeface="+mn-lt"/>
                          <a:ea typeface="+mn-ea"/>
                          <a:cs typeface="+mn-cs"/>
                        </a:rPr>
                        <a:t>Reaching Higher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kern="1200" noProof="0" dirty="0" smtClean="0"/>
                        <a:t>Early </a:t>
                      </a:r>
                      <a:r>
                        <a:rPr lang="en-GB" sz="1000" b="0" i="0" u="none" strike="noStrike" kern="1200" noProof="0" dirty="0"/>
                        <a:t>intervention programme to 250 YP aged 11-16 identified by schools as being </a:t>
                      </a:r>
                      <a:r>
                        <a:rPr lang="en-GB" sz="1000" b="0" i="0" u="none" strike="noStrike" kern="1200" noProof="0" dirty="0" smtClean="0"/>
                        <a:t>disadvantaged.</a:t>
                      </a:r>
                      <a:r>
                        <a:rPr lang="en-GB" sz="1000" b="0" i="0" u="none" strike="noStrike" kern="1200" baseline="0" noProof="0" dirty="0" smtClean="0"/>
                        <a:t> Programme includes, groups sessions, 121 weekly coaching, work with primary schools on transitions, training and supporting peer mentors and community based activities. Programme will t</a:t>
                      </a:r>
                      <a:r>
                        <a:rPr lang="en-GB" sz="1000" b="0" i="0" u="none" strike="noStrike" kern="1200" noProof="0" dirty="0" smtClean="0"/>
                        <a:t>arget </a:t>
                      </a:r>
                      <a:r>
                        <a:rPr lang="en-GB" sz="1000" b="0" i="0" u="none" strike="noStrike" kern="1200" noProof="0" dirty="0"/>
                        <a:t>schools with low attainment </a:t>
                      </a:r>
                      <a:r>
                        <a:rPr lang="en-GB" sz="1000" b="0" i="0" u="none" strike="noStrike" kern="1200" noProof="0" dirty="0" smtClean="0"/>
                        <a:t>scores.</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marR="0" lvl="0" indent="0" algn="l" defTabSz="800998"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Primary locations</a:t>
                      </a:r>
                      <a:r>
                        <a:rPr lang="en-GB" sz="1000" kern="1200" baseline="0" dirty="0" smtClean="0">
                          <a:solidFill>
                            <a:schemeClr val="dk1"/>
                          </a:solidFill>
                          <a:latin typeface="+mn-lt"/>
                          <a:ea typeface="+mn-ea"/>
                          <a:cs typeface="+mn-cs"/>
                        </a:rPr>
                        <a:t> are </a:t>
                      </a:r>
                      <a:r>
                        <a:rPr lang="en-GB" sz="1000" kern="1200" dirty="0" smtClean="0">
                          <a:solidFill>
                            <a:schemeClr val="dk1"/>
                          </a:solidFill>
                          <a:latin typeface="+mn-lt"/>
                          <a:ea typeface="+mn-ea"/>
                          <a:cs typeface="+mn-cs"/>
                        </a:rPr>
                        <a:t>Thornton</a:t>
                      </a:r>
                      <a:r>
                        <a:rPr lang="en-GB" sz="1000" kern="1200" baseline="0" dirty="0" smtClean="0">
                          <a:solidFill>
                            <a:schemeClr val="dk1"/>
                          </a:solidFill>
                          <a:latin typeface="+mn-lt"/>
                          <a:ea typeface="+mn-ea"/>
                          <a:cs typeface="+mn-cs"/>
                        </a:rPr>
                        <a:t> Heath, South Norwood, Selhurst, Woodside &amp; Shirley South </a:t>
                      </a:r>
                      <a:r>
                        <a:rPr lang="en-GB" sz="1000" dirty="0" smtClean="0">
                          <a:latin typeface="+mn-lt"/>
                        </a:rPr>
                        <a:t>services delivered</a:t>
                      </a:r>
                      <a:r>
                        <a:rPr lang="en-GB" sz="1000" baseline="0" dirty="0" smtClean="0">
                          <a:latin typeface="+mn-lt"/>
                        </a:rPr>
                        <a:t> across all wards.</a:t>
                      </a:r>
                      <a:endParaRPr lang="en-GB" sz="1000" dirty="0" smtClean="0">
                        <a:latin typeface="+mn-lt"/>
                      </a:endParaRPr>
                    </a:p>
                    <a:p>
                      <a:pPr marL="185420" lvl="0" indent="0" algn="l">
                        <a:buNone/>
                      </a:pP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lvl="0" indent="0" algn="l">
                        <a:buNone/>
                      </a:pPr>
                      <a:r>
                        <a:rPr lang="en-US" sz="1000" b="0" i="0" kern="1200" dirty="0" smtClean="0">
                          <a:solidFill>
                            <a:schemeClr val="dk1"/>
                          </a:solidFill>
                          <a:effectLst/>
                          <a:latin typeface="+mn-lt"/>
                          <a:ea typeface="+mn-ea"/>
                          <a:cs typeface="+mn-cs"/>
                        </a:rPr>
                        <a:t>Reaching Higher</a:t>
                      </a:r>
                      <a:r>
                        <a:rPr lang="en-US" sz="1000" dirty="0" smtClean="0"/>
                        <a:t/>
                      </a:r>
                      <a:br>
                        <a:rPr lang="en-US" sz="1000" dirty="0" smtClean="0"/>
                      </a:br>
                      <a:r>
                        <a:rPr lang="en-US" sz="1000" b="0" i="0" kern="1200" dirty="0" smtClean="0">
                          <a:solidFill>
                            <a:schemeClr val="dk1"/>
                          </a:solidFill>
                          <a:effectLst/>
                          <a:latin typeface="+mn-lt"/>
                          <a:ea typeface="+mn-ea"/>
                          <a:cs typeface="+mn-cs"/>
                        </a:rPr>
                        <a:t>South Norwood Methodist Church</a:t>
                      </a:r>
                      <a:r>
                        <a:rPr lang="en-US" sz="1000" dirty="0" smtClean="0"/>
                        <a:t/>
                      </a:r>
                      <a:br>
                        <a:rPr lang="en-US" sz="1000" dirty="0" smtClean="0"/>
                      </a:br>
                      <a:r>
                        <a:rPr lang="en-US" sz="1000" b="0" i="0" kern="1200" dirty="0" smtClean="0">
                          <a:solidFill>
                            <a:schemeClr val="dk1"/>
                          </a:solidFill>
                          <a:effectLst/>
                          <a:latin typeface="+mn-lt"/>
                          <a:ea typeface="+mn-ea"/>
                          <a:cs typeface="+mn-cs"/>
                        </a:rPr>
                        <a:t>Suffolk Road</a:t>
                      </a:r>
                      <a:r>
                        <a:rPr lang="en-US" sz="1000" dirty="0" smtClean="0"/>
                        <a:t/>
                      </a:r>
                      <a:br>
                        <a:rPr lang="en-US" sz="1000" dirty="0" smtClean="0"/>
                      </a:br>
                      <a:r>
                        <a:rPr lang="en-US" sz="1000" b="0" i="0" kern="1200" dirty="0" smtClean="0">
                          <a:solidFill>
                            <a:schemeClr val="dk1"/>
                          </a:solidFill>
                          <a:effectLst/>
                          <a:latin typeface="+mn-lt"/>
                          <a:ea typeface="+mn-ea"/>
                          <a:cs typeface="+mn-cs"/>
                        </a:rPr>
                        <a:t>South Norwood</a:t>
                      </a:r>
                      <a:r>
                        <a:rPr lang="en-US" sz="1000" dirty="0" smtClean="0"/>
                        <a:t/>
                      </a:r>
                      <a:br>
                        <a:rPr lang="en-US" sz="1000" dirty="0" smtClean="0"/>
                      </a:br>
                      <a:r>
                        <a:rPr lang="en-US" sz="1000" b="0" i="0" kern="1200" dirty="0" smtClean="0">
                          <a:solidFill>
                            <a:schemeClr val="dk1"/>
                          </a:solidFill>
                          <a:effectLst/>
                          <a:latin typeface="+mn-lt"/>
                          <a:ea typeface="+mn-ea"/>
                          <a:cs typeface="+mn-cs"/>
                        </a:rPr>
                        <a:t>SE25 6EG</a:t>
                      </a:r>
                    </a:p>
                    <a:p>
                      <a:pPr marL="87313"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020 8945 5560</a:t>
                      </a:r>
                    </a:p>
                    <a:p>
                      <a:pPr marL="87313"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kern="1200" dirty="0" smtClean="0">
                          <a:solidFill>
                            <a:schemeClr val="dk1"/>
                          </a:solidFill>
                          <a:latin typeface="+mn-lt"/>
                          <a:ea typeface="+mn-ea"/>
                          <a:cs typeface="+mn-cs"/>
                        </a:rPr>
                        <a:t>info@reachinghigher.org.uk</a:t>
                      </a:r>
                    </a:p>
                    <a:p>
                      <a:pPr marL="185420" lvl="0" indent="0" algn="l">
                        <a:buNone/>
                      </a:pP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3577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0" y="0"/>
            <a:ext cx="10971532" cy="1143000"/>
          </a:xfrm>
        </p:spPr>
        <p:txBody>
          <a:bodyPr anchor="t"/>
          <a:lstStyle/>
          <a:p>
            <a:r>
              <a:rPr lang="en-US" sz="2800" dirty="0">
                <a:cs typeface="Arial"/>
              </a:rPr>
              <a:t>Outcome 2</a:t>
            </a:r>
            <a:r>
              <a:rPr lang="en-US" sz="2800" dirty="0" smtClean="0">
                <a:cs typeface="Arial"/>
              </a:rPr>
              <a:t>: </a:t>
            </a:r>
            <a:r>
              <a:rPr lang="en-US" sz="2400" dirty="0" smtClean="0">
                <a:cs typeface="Arial"/>
              </a:rPr>
              <a:t>Children &amp; Young People thrive and meet their potential (2)</a:t>
            </a:r>
            <a:r>
              <a:rPr lang="en-US" sz="2400" dirty="0">
                <a:cs typeface="Arial"/>
              </a:rPr>
              <a:t/>
            </a:r>
            <a:br>
              <a:rPr lang="en-US" sz="2400" dirty="0">
                <a:cs typeface="Arial"/>
              </a:rPr>
            </a:br>
            <a:endParaRPr lang="en-US" sz="1800" dirty="0"/>
          </a:p>
        </p:txBody>
      </p:sp>
      <p:sp>
        <p:nvSpPr>
          <p:cNvPr id="5" name="Content Placeholder 4"/>
          <p:cNvSpPr>
            <a:spLocks noGrp="1"/>
          </p:cNvSpPr>
          <p:nvPr>
            <p:ph idx="1"/>
          </p:nvPr>
        </p:nvSpPr>
        <p:spPr>
          <a:xfrm>
            <a:off x="0" y="431398"/>
            <a:ext cx="11968151" cy="6029325"/>
          </a:xfrm>
        </p:spPr>
        <p:txBody>
          <a:bodyPr/>
          <a:lstStyle/>
          <a:p>
            <a:pPr marL="0" indent="0">
              <a:spcBef>
                <a:spcPts val="0"/>
              </a:spcBef>
              <a:buNone/>
            </a:pPr>
            <a:endParaRPr lang="en-GB" sz="1800" b="1" dirty="0"/>
          </a:p>
          <a:p>
            <a:pPr marL="0" indent="0">
              <a:spcBef>
                <a:spcPts val="0"/>
              </a:spcBef>
              <a:buNone/>
            </a:pPr>
            <a:r>
              <a:rPr lang="en-GB" sz="1600" b="1" dirty="0" smtClean="0"/>
              <a:t>Subject to contract signing, the following projects will commence 1</a:t>
            </a:r>
            <a:r>
              <a:rPr lang="en-GB" sz="1600" b="1" baseline="30000" dirty="0" smtClean="0"/>
              <a:t>st</a:t>
            </a:r>
            <a:r>
              <a:rPr lang="en-GB" sz="1600" b="1" dirty="0" smtClean="0"/>
              <a:t> April 2020:</a:t>
            </a:r>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2324487818"/>
              </p:ext>
            </p:extLst>
          </p:nvPr>
        </p:nvGraphicFramePr>
        <p:xfrm>
          <a:off x="246888" y="1222757"/>
          <a:ext cx="12024360" cy="5207611"/>
        </p:xfrm>
        <a:graphic>
          <a:graphicData uri="http://schemas.openxmlformats.org/drawingml/2006/table">
            <a:tbl>
              <a:tblPr firstRow="1" bandRow="1">
                <a:tableStyleId>{1FECB4D8-DB02-4DC6-A0A2-4F2EBAE1DC90}</a:tableStyleId>
              </a:tblPr>
              <a:tblGrid>
                <a:gridCol w="1362296">
                  <a:extLst>
                    <a:ext uri="{9D8B030D-6E8A-4147-A177-3AD203B41FA5}">
                      <a16:colId xmlns:a16="http://schemas.microsoft.com/office/drawing/2014/main" xmlns="" val="20000"/>
                    </a:ext>
                  </a:extLst>
                </a:gridCol>
                <a:gridCol w="6474112">
                  <a:extLst>
                    <a:ext uri="{9D8B030D-6E8A-4147-A177-3AD203B41FA5}">
                      <a16:colId xmlns:a16="http://schemas.microsoft.com/office/drawing/2014/main" xmlns="" val="20001"/>
                    </a:ext>
                  </a:extLst>
                </a:gridCol>
                <a:gridCol w="1975104"/>
                <a:gridCol w="2212848"/>
              </a:tblGrid>
              <a:tr h="556534">
                <a:tc>
                  <a:txBody>
                    <a:bodyPr/>
                    <a:lstStyle/>
                    <a:p>
                      <a:pPr algn="ctr"/>
                      <a:r>
                        <a:rPr lang="en-GB" sz="1000" dirty="0">
                          <a:latin typeface="+mn-lt"/>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latin typeface="+mn-lt"/>
                        </a:rPr>
                        <a:t>Project </a:t>
                      </a:r>
                      <a:r>
                        <a:rPr lang="en-GB" sz="1000" b="1" i="0" u="none" strike="noStrike" noProof="0" dirty="0">
                          <a:latin typeface="+mn-lt"/>
                        </a:rPr>
                        <a:t>Description</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latin typeface="+mn-lt"/>
                        </a:rPr>
                        <a:t>Location</a:t>
                      </a:r>
                      <a:r>
                        <a:rPr lang="en-US" sz="1000" baseline="0" dirty="0" smtClean="0">
                          <a:latin typeface="+mn-lt"/>
                        </a:rPr>
                        <a:t> of Services/Hub</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56517">
                <a:tc>
                  <a:txBody>
                    <a:bodyPr/>
                    <a:lstStyle/>
                    <a:p>
                      <a:pPr marL="185420" indent="0" algn="l" defTabSz="800998" rtl="0" eaLnBrk="1" fontAlgn="ctr" latinLnBrk="0" hangingPunct="1"/>
                      <a:r>
                        <a:rPr lang="en-GB" sz="1000" kern="1200" dirty="0">
                          <a:solidFill>
                            <a:schemeClr val="dk1"/>
                          </a:solidFill>
                          <a:latin typeface="+mn-lt"/>
                          <a:ea typeface="+mn-ea"/>
                          <a:cs typeface="+mn-cs"/>
                        </a:rPr>
                        <a:t>Play </a:t>
                      </a:r>
                      <a:r>
                        <a:rPr lang="en-GB" sz="1000" kern="1200" dirty="0" smtClean="0">
                          <a:solidFill>
                            <a:schemeClr val="dk1"/>
                          </a:solidFill>
                          <a:latin typeface="+mn-lt"/>
                          <a:ea typeface="+mn-ea"/>
                          <a:cs typeface="+mn-cs"/>
                        </a:rPr>
                        <a:t>Place (South)</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420" indent="0" algn="l" rtl="0" eaLnBrk="1" fontAlgn="ctr" latinLnBrk="0" hangingPunct="1"/>
                      <a:r>
                        <a:rPr lang="en-GB" sz="1000" kern="1200" dirty="0" smtClean="0">
                          <a:solidFill>
                            <a:schemeClr val="dk1"/>
                          </a:solidFill>
                          <a:latin typeface="+mn-lt"/>
                          <a:ea typeface="+mn-ea"/>
                          <a:cs typeface="+mn-cs"/>
                        </a:rPr>
                        <a:t>Provision</a:t>
                      </a:r>
                      <a:r>
                        <a:rPr lang="en-GB" sz="1000" kern="1200" baseline="0" dirty="0" smtClean="0">
                          <a:solidFill>
                            <a:schemeClr val="dk1"/>
                          </a:solidFill>
                          <a:latin typeface="+mn-lt"/>
                          <a:ea typeface="+mn-ea"/>
                          <a:cs typeface="+mn-cs"/>
                        </a:rPr>
                        <a:t> of 250 free culturally diverse activities, clubs and holidays to achieve better outcomes for 300 young people aged 8 and over</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420" indent="0" algn="l" rtl="0" eaLnBrk="1" fontAlgn="ctr" latinLnBrk="0" hangingPunct="1"/>
                      <a:r>
                        <a:rPr lang="en-GB" sz="1000" kern="1200" dirty="0" smtClean="0">
                          <a:solidFill>
                            <a:schemeClr val="dk1"/>
                          </a:solidFill>
                          <a:latin typeface="+mn-lt"/>
                          <a:ea typeface="+mn-ea"/>
                          <a:cs typeface="+mn-cs"/>
                        </a:rPr>
                        <a:t>Waddon, South Croydon,</a:t>
                      </a:r>
                      <a:r>
                        <a:rPr lang="en-GB" sz="1000" kern="1200" baseline="0" dirty="0" smtClean="0">
                          <a:solidFill>
                            <a:schemeClr val="dk1"/>
                          </a:solidFill>
                          <a:latin typeface="+mn-lt"/>
                          <a:ea typeface="+mn-ea"/>
                          <a:cs typeface="+mn-cs"/>
                        </a:rPr>
                        <a:t> Purley Oaks &amp; Riddlesdown, Purley &amp; Woodcote, Kenley, Coulsdon Town, Old Coulsdon</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lvl="0" indent="0" algn="l">
                        <a:buNone/>
                      </a:pPr>
                      <a:r>
                        <a:rPr lang="en-US" sz="1000" b="0" i="0" kern="1200" dirty="0" smtClean="0">
                          <a:solidFill>
                            <a:schemeClr val="dk1"/>
                          </a:solidFill>
                          <a:effectLst/>
                          <a:latin typeface="+mn-lt"/>
                          <a:ea typeface="+mn-ea"/>
                          <a:cs typeface="+mn-cs"/>
                        </a:rPr>
                        <a:t>Play</a:t>
                      </a:r>
                      <a:r>
                        <a:rPr lang="en-US" sz="1000" b="0" i="0" kern="1200" baseline="0" dirty="0" smtClean="0">
                          <a:solidFill>
                            <a:schemeClr val="dk1"/>
                          </a:solidFill>
                          <a:effectLst/>
                          <a:latin typeface="+mn-lt"/>
                          <a:ea typeface="+mn-ea"/>
                          <a:cs typeface="+mn-cs"/>
                        </a:rPr>
                        <a:t> Place (East)</a:t>
                      </a:r>
                      <a:endParaRPr lang="en-US" sz="1000" b="0" i="0" kern="1200" dirty="0" smtClean="0">
                        <a:solidFill>
                          <a:schemeClr val="dk1"/>
                        </a:solidFill>
                        <a:effectLst/>
                        <a:latin typeface="+mn-lt"/>
                        <a:ea typeface="+mn-ea"/>
                        <a:cs typeface="+mn-cs"/>
                      </a:endParaRPr>
                    </a:p>
                    <a:p>
                      <a:pPr marL="87313" lvl="0" indent="0" algn="l">
                        <a:buNone/>
                      </a:pPr>
                      <a:r>
                        <a:rPr lang="en-US" sz="1000" b="0" i="0" kern="1200" dirty="0" smtClean="0">
                          <a:solidFill>
                            <a:schemeClr val="dk1"/>
                          </a:solidFill>
                          <a:effectLst/>
                          <a:latin typeface="+mn-lt"/>
                          <a:ea typeface="+mn-ea"/>
                          <a:cs typeface="+mn-cs"/>
                        </a:rPr>
                        <a:t>21 Wayside</a:t>
                      </a:r>
                      <a:r>
                        <a:rPr lang="en-US" sz="1000" dirty="0" smtClean="0"/>
                        <a:t/>
                      </a:r>
                      <a:br>
                        <a:rPr lang="en-US" sz="1000" dirty="0" smtClean="0"/>
                      </a:br>
                      <a:r>
                        <a:rPr lang="en-US" sz="1000" b="0" i="0" kern="1200" dirty="0" smtClean="0">
                          <a:solidFill>
                            <a:schemeClr val="dk1"/>
                          </a:solidFill>
                          <a:effectLst/>
                          <a:latin typeface="+mn-lt"/>
                          <a:ea typeface="+mn-ea"/>
                          <a:cs typeface="+mn-cs"/>
                        </a:rPr>
                        <a:t>New Addington</a:t>
                      </a:r>
                      <a:r>
                        <a:rPr lang="en-US" sz="1000" dirty="0" smtClean="0"/>
                        <a:t/>
                      </a:r>
                      <a:br>
                        <a:rPr lang="en-US" sz="1000" dirty="0" smtClean="0"/>
                      </a:br>
                      <a:r>
                        <a:rPr lang="en-US" sz="1000" b="0" i="0" kern="1200" dirty="0" smtClean="0">
                          <a:solidFill>
                            <a:schemeClr val="dk1"/>
                          </a:solidFill>
                          <a:effectLst/>
                          <a:latin typeface="+mn-lt"/>
                          <a:ea typeface="+mn-ea"/>
                          <a:cs typeface="+mn-cs"/>
                        </a:rPr>
                        <a:t>Croydon</a:t>
                      </a:r>
                      <a:r>
                        <a:rPr lang="en-US" sz="1000" dirty="0" smtClean="0"/>
                        <a:t/>
                      </a:r>
                      <a:br>
                        <a:rPr lang="en-US" sz="1000" dirty="0" smtClean="0"/>
                      </a:br>
                      <a:r>
                        <a:rPr lang="en-US" sz="1000" b="0" i="0" kern="1200" dirty="0" smtClean="0">
                          <a:solidFill>
                            <a:schemeClr val="dk1"/>
                          </a:solidFill>
                          <a:effectLst/>
                          <a:latin typeface="+mn-lt"/>
                          <a:ea typeface="+mn-ea"/>
                          <a:cs typeface="+mn-cs"/>
                        </a:rPr>
                        <a:t>CR0 9DX</a:t>
                      </a:r>
                      <a:r>
                        <a:rPr lang="en-US" sz="1000" dirty="0" smtClean="0"/>
                        <a:t/>
                      </a:r>
                      <a:br>
                        <a:rPr lang="en-US" sz="1000" dirty="0" smtClean="0"/>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07958374913</a:t>
                      </a:r>
                    </a:p>
                    <a:p>
                      <a:pPr marL="87313"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01689 867 360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6644">
                <a:tc>
                  <a:txBody>
                    <a:bodyPr/>
                    <a:lstStyle/>
                    <a:p>
                      <a:pPr marL="185420" indent="0" algn="l" defTabSz="800998" rtl="0" eaLnBrk="1" fontAlgn="ctr" latinLnBrk="0" hangingPunct="1"/>
                      <a:r>
                        <a:rPr lang="en-GB" sz="1000" kern="1200" dirty="0">
                          <a:solidFill>
                            <a:schemeClr val="dk1"/>
                          </a:solidFill>
                          <a:latin typeface="+mn-lt"/>
                          <a:ea typeface="+mn-ea"/>
                          <a:cs typeface="+mn-cs"/>
                        </a:rPr>
                        <a:t>Generating Genius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420" lvl="0" indent="0" algn="l">
                        <a:buNone/>
                      </a:pPr>
                      <a:r>
                        <a:rPr lang="en-GB" sz="1000" b="0" i="0" u="none" strike="noStrike" kern="1200" noProof="0" dirty="0" smtClean="0"/>
                        <a:t>Programme</a:t>
                      </a:r>
                      <a:r>
                        <a:rPr lang="en-GB" sz="1000" b="0" i="0" u="none" strike="noStrike" kern="1200" baseline="0" noProof="0" dirty="0" smtClean="0"/>
                        <a:t> to </a:t>
                      </a:r>
                      <a:r>
                        <a:rPr lang="en-GB" sz="1000" b="0" i="0" u="none" strike="noStrike" kern="1200" noProof="0" dirty="0" smtClean="0"/>
                        <a:t>provide </a:t>
                      </a:r>
                      <a:r>
                        <a:rPr lang="en-GB" sz="1000" b="0" i="0" u="none" strike="noStrike" kern="1200" noProof="0" dirty="0"/>
                        <a:t>range of stimulating, engaging and accessible activities for 12-15-year olds to help prepare for academic and career success with focus on key professions underrepresented by state-educated pupils. (STEM, Medicine, Finance, Politics &amp; law)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420" lvl="0" indent="0" algn="l">
                        <a:buNone/>
                      </a:pPr>
                      <a:r>
                        <a:rPr lang="en-GB" sz="1000" b="0" i="0" u="none" strike="noStrike" kern="1200" noProof="0" dirty="0" smtClean="0"/>
                        <a:t>All</a:t>
                      </a:r>
                      <a:r>
                        <a:rPr lang="en-GB" sz="1000" b="0" i="0" u="none" strike="noStrike" kern="1200" baseline="0" noProof="0" dirty="0" smtClean="0"/>
                        <a:t> wards</a:t>
                      </a:r>
                      <a:endParaRPr lang="en-GB" sz="1000" b="0" i="0" u="none" strike="noStrike" kern="1200" noProof="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r>
                        <a:rPr lang="en-GB" sz="1000" b="0" i="0" kern="1200" dirty="0" smtClean="0">
                          <a:solidFill>
                            <a:schemeClr val="dk1"/>
                          </a:solidFill>
                          <a:effectLst/>
                          <a:latin typeface="+mn-lt"/>
                          <a:ea typeface="+mn-ea"/>
                          <a:cs typeface="+mn-cs"/>
                        </a:rPr>
                        <a:t>Generating Genius</a:t>
                      </a:r>
                    </a:p>
                    <a:p>
                      <a:pPr marL="85725" indent="0"/>
                      <a:r>
                        <a:rPr lang="en-GB" sz="1000" b="0" i="0" kern="1200" dirty="0" smtClean="0">
                          <a:solidFill>
                            <a:schemeClr val="dk1"/>
                          </a:solidFill>
                          <a:effectLst/>
                          <a:latin typeface="+mn-lt"/>
                          <a:ea typeface="+mn-ea"/>
                          <a:cs typeface="+mn-cs"/>
                        </a:rPr>
                        <a:t>99 Arundel Avenue, South Croydon, CR2 8BL</a:t>
                      </a:r>
                    </a:p>
                    <a:p>
                      <a:pPr marL="257175" indent="-171450">
                        <a:buFont typeface="Wingdings" panose="05000000000000000000" pitchFamily="2" charset="2"/>
                        <a:buChar char="("/>
                      </a:pPr>
                      <a:r>
                        <a:rPr lang="en-GB" sz="1000" b="0" i="0" kern="1200" dirty="0" smtClean="0">
                          <a:solidFill>
                            <a:schemeClr val="dk1"/>
                          </a:solidFill>
                          <a:effectLst/>
                          <a:latin typeface="+mn-lt"/>
                          <a:ea typeface="+mn-ea"/>
                          <a:cs typeface="+mn-cs"/>
                        </a:rPr>
                        <a:t>07956 598503</a:t>
                      </a:r>
                    </a:p>
                    <a:p>
                      <a:pPr marL="85725" indent="0">
                        <a:buFont typeface="Wingdings" panose="05000000000000000000" pitchFamily="2" charset="2"/>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tony@generatinggenius.org.uk</a:t>
                      </a:r>
                    </a:p>
                    <a:p>
                      <a:pPr marL="85725" indent="0"/>
                      <a:r>
                        <a:rPr lang="en-GB" sz="1000" b="0" i="0" kern="1200" dirty="0" smtClean="0">
                          <a:solidFill>
                            <a:schemeClr val="dk1"/>
                          </a:solidFill>
                          <a:effectLst/>
                          <a:latin typeface="+mn-lt"/>
                          <a:ea typeface="+mn-ea"/>
                          <a:cs typeface="+mn-cs"/>
                        </a:rPr>
                        <a:t>Website: </a:t>
                      </a:r>
                      <a:r>
                        <a:rPr lang="en-GB" sz="1000" b="0" i="0" u="sng" kern="1200" dirty="0" smtClean="0">
                          <a:solidFill>
                            <a:schemeClr val="dk1"/>
                          </a:solidFill>
                          <a:effectLst/>
                          <a:latin typeface="+mn-lt"/>
                          <a:ea typeface="+mn-ea"/>
                          <a:cs typeface="+mn-cs"/>
                          <a:hlinkClick r:id="rId3"/>
                        </a:rPr>
                        <a:t>http://www.generatinggenius.org.uk</a:t>
                      </a:r>
                      <a:endParaRPr lang="en-GB" sz="1000" b="0" i="0" kern="1200" dirty="0" smtClean="0">
                        <a:solidFill>
                          <a:schemeClr val="dk1"/>
                        </a:solidFill>
                        <a:effectLst/>
                        <a:latin typeface="+mn-lt"/>
                        <a:ea typeface="+mn-ea"/>
                        <a:cs typeface="+mn-cs"/>
                      </a:endParaRPr>
                    </a:p>
                    <a:p>
                      <a:endParaRPr lang="en-GB" sz="1000" b="0" i="0" kern="120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58716">
                <a:tc>
                  <a:txBody>
                    <a:bodyPr/>
                    <a:lstStyle/>
                    <a:p>
                      <a:pPr marL="185420" indent="0" algn="l" defTabSz="800998" rtl="0" eaLnBrk="1" fontAlgn="ctr" latinLnBrk="0" hangingPunct="1"/>
                      <a:r>
                        <a:rPr lang="en-GB" sz="1000" kern="1200" dirty="0">
                          <a:solidFill>
                            <a:schemeClr val="dk1"/>
                          </a:solidFill>
                          <a:latin typeface="+mn-lt"/>
                          <a:ea typeface="+mn-ea"/>
                          <a:cs typeface="+mn-cs"/>
                        </a:rPr>
                        <a:t>Duffus Cancer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5420" lvl="0" indent="0" algn="l">
                        <a:buNone/>
                      </a:pPr>
                      <a:r>
                        <a:rPr lang="en-GB" sz="1000" b="0" i="0" u="none" strike="noStrike" kern="1200" noProof="0" dirty="0" smtClean="0">
                          <a:latin typeface="+mn-lt"/>
                        </a:rPr>
                        <a:t>24 programmes/year consisting</a:t>
                      </a:r>
                      <a:r>
                        <a:rPr lang="en-GB" sz="1000" b="0" i="0" u="none" strike="noStrike" kern="1200" baseline="0" noProof="0" dirty="0" smtClean="0">
                          <a:latin typeface="+mn-lt"/>
                        </a:rPr>
                        <a:t> of </a:t>
                      </a:r>
                      <a:r>
                        <a:rPr lang="en-GB" sz="1000" b="0" i="0" u="none" strike="noStrike" kern="1200" noProof="0" dirty="0" smtClean="0">
                          <a:latin typeface="+mn-lt"/>
                        </a:rPr>
                        <a:t>3 sessions </a:t>
                      </a:r>
                      <a:r>
                        <a:rPr lang="en-GB" sz="1000" b="0" i="0" u="none" strike="noStrike" kern="1200" noProof="0" dirty="0">
                          <a:latin typeface="+mn-lt"/>
                        </a:rPr>
                        <a:t>to support young people in a </a:t>
                      </a:r>
                      <a:r>
                        <a:rPr lang="en-GB" sz="1000" b="0" i="0" u="none" strike="noStrike" kern="1200" noProof="0" dirty="0" smtClean="0">
                          <a:latin typeface="+mn-lt"/>
                        </a:rPr>
                        <a:t>group setting, </a:t>
                      </a:r>
                      <a:r>
                        <a:rPr lang="en-GB" sz="1000" b="0" i="0" u="none" strike="noStrike" kern="1200" noProof="0" dirty="0">
                          <a:latin typeface="+mn-lt"/>
                        </a:rPr>
                        <a:t>giving the tools to live </a:t>
                      </a:r>
                      <a:r>
                        <a:rPr lang="en-GB" sz="1000" b="0" i="0" u="none" strike="noStrike" kern="1200" noProof="0" dirty="0" smtClean="0">
                          <a:latin typeface="+mn-lt"/>
                        </a:rPr>
                        <a:t>resiliently </a:t>
                      </a:r>
                      <a:r>
                        <a:rPr lang="en-GB" sz="1000" b="0" i="0" u="none" strike="noStrike" kern="1200" noProof="0" dirty="0">
                          <a:latin typeface="+mn-lt"/>
                        </a:rPr>
                        <a:t>and cope with life challenges. </a:t>
                      </a:r>
                      <a:r>
                        <a:rPr lang="en-GB" sz="1000" b="0" i="0" u="none" strike="noStrike" kern="1200" noProof="0" dirty="0" smtClean="0">
                          <a:latin typeface="+mn-lt"/>
                        </a:rPr>
                        <a:t>Based</a:t>
                      </a:r>
                      <a:r>
                        <a:rPr lang="en-GB" sz="1000" b="0" i="0" u="none" strike="noStrike" kern="1200" baseline="0" noProof="0" dirty="0" smtClean="0">
                          <a:latin typeface="+mn-lt"/>
                        </a:rPr>
                        <a:t> on University research, the programme focuses on building resilience, how to lead a healthy lifestyle, stress management, communication and relationships. </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5420" lvl="0" indent="0" algn="l">
                        <a:buNone/>
                      </a:pPr>
                      <a:r>
                        <a:rPr lang="en-GB" sz="1000" b="0" i="0" u="none" strike="noStrike" kern="1200" noProof="0" dirty="0" smtClean="0"/>
                        <a:t>All wards</a:t>
                      </a:r>
                      <a:endParaRPr lang="en-GB" sz="1000" b="0" i="0" u="none" strike="noStrike" kern="1200" noProof="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Duffus Cancer Foundation,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 Voluntary Action,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82 London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 2TB</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07856482888</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u="sng" kern="1200" dirty="0" smtClean="0">
                          <a:solidFill>
                            <a:schemeClr val="dk1"/>
                          </a:solidFill>
                          <a:effectLst/>
                          <a:latin typeface="+mn-lt"/>
                          <a:ea typeface="+mn-ea"/>
                          <a:cs typeface="+mn-cs"/>
                          <a:hlinkClick r:id="rId4"/>
                        </a:rPr>
                        <a:t>info@duffuscancerfoundation.org</a:t>
                      </a:r>
                      <a:endParaRPr lang="en-US" sz="1000" b="0" i="0" kern="1200" dirty="0" smtClean="0">
                        <a:solidFill>
                          <a:schemeClr val="dk1"/>
                        </a:solidFill>
                        <a:effectLst/>
                        <a:latin typeface="+mn-lt"/>
                        <a:ea typeface="+mn-ea"/>
                        <a:cs typeface="+mn-cs"/>
                      </a:endParaRPr>
                    </a:p>
                    <a:p>
                      <a:pPr marL="185420" lvl="0" indent="0" algn="l">
                        <a:buNone/>
                      </a:pPr>
                      <a:endParaRPr lang="en-GB" sz="1000" b="0" i="0" u="none" strike="noStrike" kern="1200" noProof="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6644">
                <a:tc>
                  <a:txBody>
                    <a:bodyPr/>
                    <a:lstStyle/>
                    <a:p>
                      <a:pPr marL="185420" indent="0" algn="l" defTabSz="800998" rtl="0" eaLnBrk="1" fontAlgn="ctr" latinLnBrk="0" hangingPunct="1"/>
                      <a:r>
                        <a:rPr lang="en-GB" sz="1000" kern="1200" dirty="0" smtClean="0">
                          <a:solidFill>
                            <a:schemeClr val="dk1"/>
                          </a:solidFill>
                          <a:latin typeface="+mn-lt"/>
                          <a:ea typeface="+mn-ea"/>
                          <a:cs typeface="+mn-cs"/>
                        </a:rPr>
                        <a:t>JAGS</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5420" lvl="0" indent="0" algn="l">
                        <a:buNone/>
                      </a:pPr>
                      <a:r>
                        <a:rPr lang="en-GB" sz="1000" kern="1200" dirty="0" smtClean="0">
                          <a:solidFill>
                            <a:schemeClr val="dk1"/>
                          </a:solidFill>
                          <a:latin typeface="+mn-lt"/>
                          <a:ea typeface="+mn-ea"/>
                          <a:cs typeface="+mn-cs"/>
                        </a:rPr>
                        <a:t>Accredited programme to</a:t>
                      </a:r>
                      <a:r>
                        <a:rPr lang="en-GB" sz="1000" kern="1200" baseline="0" dirty="0" smtClean="0">
                          <a:solidFill>
                            <a:schemeClr val="dk1"/>
                          </a:solidFill>
                          <a:latin typeface="+mn-lt"/>
                          <a:ea typeface="+mn-ea"/>
                          <a:cs typeface="+mn-cs"/>
                        </a:rPr>
                        <a:t> work with vulnerable and socially disadvantaged females aged 11-18 and aims to empower young people to reject negative narratives by providing necessary leadership skills through arts based therapy and social action. </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5420" lvl="0" indent="0" algn="l">
                        <a:buNone/>
                      </a:pPr>
                      <a:r>
                        <a:rPr lang="en-GB" sz="1000" b="0" i="0" u="none" strike="noStrike" kern="1200" noProof="0" dirty="0" smtClean="0"/>
                        <a:t>All wards </a:t>
                      </a:r>
                    </a:p>
                    <a:p>
                      <a:pPr marL="185420" lvl="0" indent="0" algn="l">
                        <a:buNone/>
                      </a:pPr>
                      <a:endParaRPr lang="en-GB" sz="1000" b="0" i="0" u="none" strike="noStrike" kern="1200" noProof="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0"/>
                      <a:r>
                        <a:rPr lang="en-US" sz="1000" b="0" i="0" kern="1200" dirty="0" smtClean="0">
                          <a:solidFill>
                            <a:schemeClr val="dk1"/>
                          </a:solidFill>
                          <a:effectLst/>
                          <a:latin typeface="+mn-lt"/>
                          <a:ea typeface="+mn-ea"/>
                          <a:cs typeface="+mn-cs"/>
                        </a:rPr>
                        <a:t>JAGS</a:t>
                      </a:r>
                    </a:p>
                    <a:p>
                      <a:pPr marL="85725" indent="0"/>
                      <a:r>
                        <a:rPr lang="en-US" sz="1000" b="0" i="0" kern="1200" dirty="0" smtClean="0">
                          <a:solidFill>
                            <a:schemeClr val="dk1"/>
                          </a:solidFill>
                          <a:effectLst/>
                          <a:latin typeface="+mn-lt"/>
                          <a:ea typeface="+mn-ea"/>
                          <a:cs typeface="+mn-cs"/>
                        </a:rPr>
                        <a:t>26 George St, Croydon CR0 1PB </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020 8663 5636</a:t>
                      </a:r>
                      <a:endParaRPr lang="en-GB" sz="1000" b="0" i="0" u="none" strike="noStrike" kern="1200" noProof="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82703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157163" y="118744"/>
            <a:ext cx="11899719" cy="1143000"/>
          </a:xfrm>
        </p:spPr>
        <p:txBody>
          <a:bodyPr anchor="t"/>
          <a:lstStyle/>
          <a:p>
            <a:r>
              <a:rPr lang="en-US" sz="2800" dirty="0">
                <a:cs typeface="Arial"/>
              </a:rPr>
              <a:t>Outcome 2: </a:t>
            </a:r>
            <a:r>
              <a:rPr lang="en-US" sz="2400" dirty="0" smtClean="0">
                <a:cs typeface="Arial"/>
              </a:rPr>
              <a:t>Children </a:t>
            </a:r>
            <a:r>
              <a:rPr lang="en-US" sz="2400" dirty="0">
                <a:cs typeface="Arial"/>
              </a:rPr>
              <a:t>&amp; Young People </a:t>
            </a:r>
            <a:r>
              <a:rPr lang="en-US" sz="2400" dirty="0" smtClean="0">
                <a:cs typeface="Arial"/>
              </a:rPr>
              <a:t>thrive </a:t>
            </a:r>
            <a:r>
              <a:rPr lang="en-US" sz="2400" dirty="0">
                <a:cs typeface="Arial"/>
              </a:rPr>
              <a:t>and meet their p</a:t>
            </a:r>
            <a:r>
              <a:rPr lang="en-US" sz="2400" dirty="0" smtClean="0">
                <a:cs typeface="Arial"/>
              </a:rPr>
              <a:t>otential (3)</a:t>
            </a:r>
            <a:r>
              <a:rPr lang="en-US" sz="2400" dirty="0">
                <a:cs typeface="Arial"/>
              </a:rPr>
              <a:t> </a:t>
            </a:r>
            <a:endParaRPr lang="en-US" sz="2400" dirty="0"/>
          </a:p>
        </p:txBody>
      </p:sp>
      <p:sp>
        <p:nvSpPr>
          <p:cNvPr id="5" name="Content Placeholder 4"/>
          <p:cNvSpPr>
            <a:spLocks noGrp="1"/>
          </p:cNvSpPr>
          <p:nvPr>
            <p:ph idx="1"/>
          </p:nvPr>
        </p:nvSpPr>
        <p:spPr>
          <a:xfrm>
            <a:off x="-1" y="443530"/>
            <a:ext cx="11968151" cy="6014420"/>
          </a:xfrm>
        </p:spPr>
        <p:txBody>
          <a:bodyPr/>
          <a:lstStyle/>
          <a:p>
            <a:pPr marL="0" indent="0">
              <a:spcBef>
                <a:spcPts val="0"/>
              </a:spcBef>
              <a:buNone/>
            </a:pPr>
            <a:endParaRPr lang="en-GB" sz="1800" b="1" dirty="0"/>
          </a:p>
          <a:p>
            <a:pPr marL="0" indent="0">
              <a:spcBef>
                <a:spcPts val="0"/>
              </a:spcBef>
              <a:buNone/>
            </a:pPr>
            <a:r>
              <a:rPr lang="en-GB" sz="1600" b="1" dirty="0" smtClean="0"/>
              <a:t>The following projects will commence 1</a:t>
            </a:r>
            <a:r>
              <a:rPr lang="en-GB" sz="1600" b="1" baseline="30000" dirty="0" smtClean="0"/>
              <a:t>st</a:t>
            </a:r>
            <a:r>
              <a:rPr lang="en-GB" sz="1600" b="1" dirty="0" smtClean="0"/>
              <a:t> April 2020:</a:t>
            </a:r>
            <a:r>
              <a:rPr lang="en-GB" sz="1600" dirty="0" smtClean="0"/>
              <a:t> </a:t>
            </a:r>
            <a:endParaRPr lang="en-GB" sz="1600" dirty="0"/>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21206537"/>
              </p:ext>
            </p:extLst>
          </p:nvPr>
        </p:nvGraphicFramePr>
        <p:xfrm>
          <a:off x="83093" y="1120070"/>
          <a:ext cx="11801961" cy="5479555"/>
        </p:xfrm>
        <a:graphic>
          <a:graphicData uri="http://schemas.openxmlformats.org/drawingml/2006/table">
            <a:tbl>
              <a:tblPr firstRow="1" bandRow="1">
                <a:tableStyleId>{1FECB4D8-DB02-4DC6-A0A2-4F2EBAE1DC90}</a:tableStyleId>
              </a:tblPr>
              <a:tblGrid>
                <a:gridCol w="1387099">
                  <a:extLst>
                    <a:ext uri="{9D8B030D-6E8A-4147-A177-3AD203B41FA5}">
                      <a16:colId xmlns:a16="http://schemas.microsoft.com/office/drawing/2014/main" xmlns="" val="20000"/>
                    </a:ext>
                  </a:extLst>
                </a:gridCol>
                <a:gridCol w="6610027">
                  <a:extLst>
                    <a:ext uri="{9D8B030D-6E8A-4147-A177-3AD203B41FA5}">
                      <a16:colId xmlns:a16="http://schemas.microsoft.com/office/drawing/2014/main" xmlns="" val="20001"/>
                    </a:ext>
                  </a:extLst>
                </a:gridCol>
                <a:gridCol w="1720312"/>
                <a:gridCol w="2084523"/>
              </a:tblGrid>
              <a:tr h="503488">
                <a:tc>
                  <a:txBody>
                    <a:bodyPr/>
                    <a:lstStyle/>
                    <a:p>
                      <a:pPr algn="ctr"/>
                      <a:r>
                        <a:rPr lang="en-GB" sz="1000" dirty="0">
                          <a:latin typeface="+mn-lt"/>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latin typeface="+mn-lt"/>
                        </a:rPr>
                        <a:t>Project </a:t>
                      </a:r>
                      <a:r>
                        <a:rPr lang="en-GB" sz="1000" b="1" i="0" u="none" strike="noStrike" noProof="0" dirty="0">
                          <a:latin typeface="+mn-lt"/>
                        </a:rPr>
                        <a:t>Description</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latin typeface="+mn-lt"/>
                        </a:rPr>
                        <a:t>Location</a:t>
                      </a:r>
                      <a:r>
                        <a:rPr lang="en-US" sz="1000" baseline="0" dirty="0" smtClean="0">
                          <a:latin typeface="+mn-lt"/>
                        </a:rPr>
                        <a:t> of Services/Hub</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35081">
                <a:tc>
                  <a:txBody>
                    <a:bodyPr/>
                    <a:lstStyle/>
                    <a:p>
                      <a:pPr algn="l"/>
                      <a:r>
                        <a:rPr lang="en-GB" sz="1000" dirty="0">
                          <a:latin typeface="+mn-lt"/>
                        </a:rPr>
                        <a:t>Cassandra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baseline="0" noProof="0" dirty="0">
                          <a:effectLst/>
                          <a:latin typeface="+mn-lt"/>
                        </a:rPr>
                        <a:t>To reduce the emotional impact of DV on children, to build confidence through art, craft, talking therapy, </a:t>
                      </a:r>
                      <a:r>
                        <a:rPr lang="en-GB" sz="1000" b="0" i="0" u="none" strike="noStrike" baseline="0" noProof="0" dirty="0" smtClean="0">
                          <a:effectLst/>
                          <a:latin typeface="+mn-lt"/>
                        </a:rPr>
                        <a:t>targeting </a:t>
                      </a:r>
                      <a:r>
                        <a:rPr lang="en-GB" sz="1000" b="0" i="0" u="none" strike="noStrike" baseline="0" noProof="0" dirty="0">
                          <a:effectLst/>
                          <a:latin typeface="+mn-lt"/>
                        </a:rPr>
                        <a:t>children from BAME </a:t>
                      </a:r>
                      <a:r>
                        <a:rPr lang="en-GB" sz="1000" b="0" i="0" u="none" strike="noStrike" baseline="0" noProof="0" dirty="0" smtClean="0">
                          <a:effectLst/>
                          <a:latin typeface="+mn-lt"/>
                        </a:rPr>
                        <a:t>communities.</a:t>
                      </a:r>
                      <a:endParaRPr lang="en-US" sz="1000"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US" sz="1000" dirty="0" smtClean="0">
                          <a:latin typeface="+mn-lt"/>
                        </a:rPr>
                        <a:t>Norbury Park</a:t>
                      </a:r>
                      <a:endParaRPr lang="en-US" sz="1000"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fontAlgn="base"/>
                      <a:r>
                        <a:rPr lang="en-GB" sz="1000" b="0" i="0" kern="1200" dirty="0" smtClean="0">
                          <a:solidFill>
                            <a:schemeClr val="dk1"/>
                          </a:solidFill>
                          <a:effectLst/>
                          <a:latin typeface="+mn-lt"/>
                          <a:ea typeface="+mn-ea"/>
                          <a:cs typeface="+mn-cs"/>
                        </a:rPr>
                        <a:t>Cassandra</a:t>
                      </a:r>
                      <a:r>
                        <a:rPr lang="en-GB" sz="1000" b="0" i="0" kern="1200" baseline="0" dirty="0" smtClean="0">
                          <a:solidFill>
                            <a:schemeClr val="dk1"/>
                          </a:solidFill>
                          <a:effectLst/>
                          <a:latin typeface="+mn-lt"/>
                          <a:ea typeface="+mn-ea"/>
                          <a:cs typeface="+mn-cs"/>
                        </a:rPr>
                        <a:t> Centre</a:t>
                      </a:r>
                      <a:endParaRPr lang="en-GB" sz="1000" b="0" i="0" kern="1200" dirty="0" smtClean="0">
                        <a:solidFill>
                          <a:schemeClr val="dk1"/>
                        </a:solidFill>
                        <a:effectLst/>
                        <a:latin typeface="+mn-lt"/>
                        <a:ea typeface="+mn-ea"/>
                        <a:cs typeface="+mn-cs"/>
                      </a:endParaRPr>
                    </a:p>
                    <a:p>
                      <a:pPr marL="85725" indent="0" fontAlgn="base"/>
                      <a:r>
                        <a:rPr lang="en-GB" sz="1000" b="0" i="0" kern="1200" dirty="0" smtClean="0">
                          <a:solidFill>
                            <a:schemeClr val="dk1"/>
                          </a:solidFill>
                          <a:effectLst/>
                          <a:latin typeface="+mn-lt"/>
                          <a:ea typeface="+mn-ea"/>
                          <a:cs typeface="+mn-cs"/>
                        </a:rPr>
                        <a:t>1433a London Rd</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London, SW16 4AW</a:t>
                      </a:r>
                    </a:p>
                    <a:p>
                      <a:pPr marL="85725" marR="0" lvl="0" indent="0" algn="l" defTabSz="800998" rtl="0" eaLnBrk="1" fontAlgn="base"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0203 601 7475</a:t>
                      </a:r>
                      <a:endParaRPr lang="en-US" sz="1000" b="0" dirty="0" smtClean="0">
                        <a:latin typeface="+mn-lt"/>
                      </a:endParaRP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u="sng" kern="1200" dirty="0" smtClean="0">
                          <a:solidFill>
                            <a:schemeClr val="dk1"/>
                          </a:solidFill>
                          <a:effectLst/>
                          <a:latin typeface="+mn-lt"/>
                          <a:ea typeface="+mn-ea"/>
                          <a:cs typeface="+mn-cs"/>
                          <a:hlinkClick r:id="rId3"/>
                        </a:rPr>
                        <a:t>info@cassandracentre.org.uk</a:t>
                      </a:r>
                      <a:endParaRPr lang="en-GB" sz="1000" b="0" i="0" u="sng" kern="1200" dirty="0" smtClean="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85787">
                <a:tc>
                  <a:txBody>
                    <a:bodyPr/>
                    <a:lstStyle/>
                    <a:p>
                      <a:pPr marL="85725" indent="0" algn="l" defTabSz="800998" rtl="0" eaLnBrk="1" fontAlgn="ctr" latinLnBrk="0" hangingPunct="1"/>
                      <a:r>
                        <a:rPr lang="en-GB" sz="1000" kern="1200" dirty="0">
                          <a:solidFill>
                            <a:schemeClr val="dk1"/>
                          </a:solidFill>
                          <a:latin typeface="+mn-lt"/>
                          <a:ea typeface="+mn-ea"/>
                          <a:cs typeface="+mn-cs"/>
                        </a:rPr>
                        <a:t>British Refugee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rtl="0" eaLnBrk="1" fontAlgn="ctr" latinLnBrk="0" hangingPunct="1"/>
                      <a:r>
                        <a:rPr lang="en-GB" sz="1000" kern="1200" dirty="0">
                          <a:solidFill>
                            <a:schemeClr val="dk1"/>
                          </a:solidFill>
                          <a:latin typeface="+mn-lt"/>
                          <a:ea typeface="+mn-ea"/>
                          <a:cs typeface="+mn-cs"/>
                        </a:rPr>
                        <a:t>T</a:t>
                      </a:r>
                      <a:r>
                        <a:rPr lang="en-GB" sz="1000" b="0" i="0" u="none" strike="noStrike" kern="1200" noProof="0" dirty="0"/>
                        <a:t>he Youth Development Project aims to help 325 young people in Croydon to take the first steps towards rebuilding their lives</a:t>
                      </a:r>
                      <a:endParaRPr lang="en-GB" sz="1000" kern="1200" dirty="0">
                        <a:solidFill>
                          <a:schemeClr val="dk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rtl="0" eaLnBrk="1" fontAlgn="ctr" latinLnBrk="0" hangingPunct="1"/>
                      <a:r>
                        <a:rPr lang="en-GB" sz="1000" kern="1200" dirty="0" smtClean="0">
                          <a:solidFill>
                            <a:schemeClr val="dk1"/>
                          </a:solidFill>
                          <a:latin typeface="+mn-lt"/>
                          <a:ea typeface="+mn-ea"/>
                          <a:cs typeface="+mn-cs"/>
                        </a:rPr>
                        <a:t>Fairfield</a:t>
                      </a:r>
                      <a:endParaRPr lang="en-GB" sz="1000" kern="1200" dirty="0">
                        <a:solidFill>
                          <a:schemeClr val="dk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effectLst/>
                          <a:latin typeface="+mn-lt"/>
                          <a:ea typeface="+mn-ea"/>
                          <a:cs typeface="+mn-cs"/>
                        </a:rPr>
                        <a:t>The Refugee Council</a:t>
                      </a:r>
                      <a:br>
                        <a:rPr lang="en-US" sz="1000" b="0" kern="1200" dirty="0" smtClean="0">
                          <a:solidFill>
                            <a:schemeClr val="dk1"/>
                          </a:solidFill>
                          <a:effectLst/>
                          <a:latin typeface="+mn-lt"/>
                          <a:ea typeface="+mn-ea"/>
                          <a:cs typeface="+mn-cs"/>
                        </a:rPr>
                      </a:br>
                      <a:r>
                        <a:rPr lang="en-US" sz="1000" b="0" kern="1200" dirty="0" smtClean="0">
                          <a:solidFill>
                            <a:schemeClr val="dk1"/>
                          </a:solidFill>
                          <a:effectLst/>
                          <a:latin typeface="+mn-lt"/>
                          <a:ea typeface="+mn-ea"/>
                          <a:cs typeface="+mn-cs"/>
                        </a:rPr>
                        <a:t>PO Box 68614</a:t>
                      </a:r>
                      <a:br>
                        <a:rPr lang="en-US" sz="1000" b="0" kern="1200" dirty="0" smtClean="0">
                          <a:solidFill>
                            <a:schemeClr val="dk1"/>
                          </a:solidFill>
                          <a:effectLst/>
                          <a:latin typeface="+mn-lt"/>
                          <a:ea typeface="+mn-ea"/>
                          <a:cs typeface="+mn-cs"/>
                        </a:rPr>
                      </a:br>
                      <a:r>
                        <a:rPr lang="en-US" sz="1000" b="0" kern="1200" dirty="0" smtClean="0">
                          <a:solidFill>
                            <a:schemeClr val="dk1"/>
                          </a:solidFill>
                          <a:effectLst/>
                          <a:latin typeface="+mn-lt"/>
                          <a:ea typeface="+mn-ea"/>
                          <a:cs typeface="+mn-cs"/>
                        </a:rPr>
                        <a:t>London E15 1NS</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kern="1200" dirty="0" smtClean="0">
                          <a:solidFill>
                            <a:schemeClr val="dk1"/>
                          </a:solidFill>
                          <a:effectLst/>
                          <a:latin typeface="+mn-lt"/>
                          <a:ea typeface="+mn-ea"/>
                          <a:cs typeface="+mn-cs"/>
                        </a:rPr>
                        <a:t>02073466700</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u="sng" kern="1200" dirty="0" smtClean="0">
                          <a:solidFill>
                            <a:schemeClr val="dk1"/>
                          </a:solidFill>
                          <a:effectLst/>
                          <a:latin typeface="+mn-lt"/>
                          <a:ea typeface="+mn-ea"/>
                          <a:cs typeface="+mn-cs"/>
                          <a:hlinkClick r:id="rId4"/>
                        </a:rPr>
                        <a:t>info@refugeecouncil.org.uk</a:t>
                      </a:r>
                      <a:endParaRPr lang="en-US" sz="1000" b="0" kern="1200" dirty="0" smtClean="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250">
                <a:tc>
                  <a:txBody>
                    <a:bodyPr/>
                    <a:lstStyle/>
                    <a:p>
                      <a:pPr marL="85725" indent="0" algn="l" defTabSz="800998" rtl="0" eaLnBrk="1" fontAlgn="ctr" latinLnBrk="0" hangingPunct="1"/>
                      <a:r>
                        <a:rPr lang="en-GB" sz="1000" kern="1200" dirty="0">
                          <a:solidFill>
                            <a:schemeClr val="dk1"/>
                          </a:solidFill>
                          <a:latin typeface="+mn-lt"/>
                          <a:ea typeface="+mn-ea"/>
                          <a:cs typeface="+mn-cs"/>
                        </a:rPr>
                        <a:t>Waggy Tails Club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b="0" i="0" u="none" strike="noStrike" kern="1200" noProof="0" dirty="0"/>
                        <a:t>Help children who suffer from mental as well as physical disabilities to make friends and develop their social and communication skills through interaction with dogs and dog-related activities.</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kern="1200" dirty="0" smtClean="0">
                          <a:solidFill>
                            <a:schemeClr val="tx1"/>
                          </a:solidFill>
                          <a:latin typeface="+mn-lt"/>
                          <a:ea typeface="+mn-ea"/>
                          <a:cs typeface="+mn-cs"/>
                        </a:rPr>
                        <a:t>Old Coulsdon</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defTabSz="800998" rtl="0" eaLnBrk="1" fontAlgn="base" latinLnBrk="0" hangingPunct="1">
                        <a:buNone/>
                      </a:pPr>
                      <a:r>
                        <a:rPr lang="en-US" sz="1000" b="0" i="0" u="none" kern="1200" dirty="0" err="1" smtClean="0">
                          <a:solidFill>
                            <a:schemeClr val="dk1"/>
                          </a:solidFill>
                          <a:effectLst/>
                          <a:latin typeface="+mn-lt"/>
                          <a:ea typeface="+mn-ea"/>
                          <a:cs typeface="+mn-cs"/>
                          <a:sym typeface="Wingdings" panose="05000000000000000000" pitchFamily="2" charset="2"/>
                        </a:rPr>
                        <a:t>Waggy</a:t>
                      </a:r>
                      <a:r>
                        <a:rPr lang="en-US" sz="1000" b="0" i="0" u="none" kern="1200" dirty="0" smtClean="0">
                          <a:solidFill>
                            <a:schemeClr val="dk1"/>
                          </a:solidFill>
                          <a:effectLst/>
                          <a:latin typeface="+mn-lt"/>
                          <a:ea typeface="+mn-ea"/>
                          <a:cs typeface="+mn-cs"/>
                          <a:sym typeface="Wingdings" panose="05000000000000000000" pitchFamily="2" charset="2"/>
                        </a:rPr>
                        <a:t> Tails</a:t>
                      </a:r>
                      <a:r>
                        <a:rPr lang="en-US" sz="1000" b="0" i="0" u="none" kern="1200" baseline="0" dirty="0" smtClean="0">
                          <a:solidFill>
                            <a:schemeClr val="dk1"/>
                          </a:solidFill>
                          <a:effectLst/>
                          <a:latin typeface="+mn-lt"/>
                          <a:ea typeface="+mn-ea"/>
                          <a:cs typeface="+mn-cs"/>
                          <a:sym typeface="Wingdings" panose="05000000000000000000" pitchFamily="2" charset="2"/>
                        </a:rPr>
                        <a:t> Club</a:t>
                      </a:r>
                    </a:p>
                    <a:p>
                      <a:pPr marL="85725" lvl="0" indent="0" algn="l" defTabSz="800998" rtl="0" eaLnBrk="1" fontAlgn="base" latinLnBrk="0" hangingPunct="1">
                        <a:buNone/>
                      </a:pPr>
                      <a:r>
                        <a:rPr lang="en-US" sz="1000" b="0" i="0" u="none" kern="1200" baseline="0" dirty="0" smtClean="0">
                          <a:solidFill>
                            <a:schemeClr val="dk1"/>
                          </a:solidFill>
                          <a:effectLst/>
                          <a:latin typeface="+mn-lt"/>
                          <a:ea typeface="+mn-ea"/>
                          <a:cs typeface="+mn-cs"/>
                          <a:sym typeface="Wingdings" panose="05000000000000000000" pitchFamily="2" charset="2"/>
                        </a:rPr>
                        <a:t>0208 651 6728</a:t>
                      </a:r>
                    </a:p>
                    <a:p>
                      <a:pPr marL="85725" lvl="0" indent="0" algn="l" defTabSz="800998" rtl="0" eaLnBrk="1" fontAlgn="base" latinLnBrk="0" hangingPunct="1">
                        <a:buNone/>
                      </a:pPr>
                      <a:r>
                        <a:rPr lang="en-US" sz="1000" b="0" i="0" u="none" kern="1200" baseline="0" dirty="0" smtClean="0">
                          <a:solidFill>
                            <a:schemeClr val="dk1"/>
                          </a:solidFill>
                          <a:effectLst/>
                          <a:latin typeface="+mn-lt"/>
                          <a:ea typeface="+mn-ea"/>
                          <a:cs typeface="+mn-cs"/>
                          <a:sym typeface="Wingdings" panose="05000000000000000000" pitchFamily="2" charset="2"/>
                        </a:rPr>
                        <a:t>Emmanual Centre</a:t>
                      </a:r>
                    </a:p>
                    <a:p>
                      <a:pPr marL="85725" lvl="0" indent="0" algn="l" defTabSz="800998" rtl="0" eaLnBrk="1" fontAlgn="base" latinLnBrk="0" hangingPunct="1">
                        <a:buNone/>
                      </a:pPr>
                      <a:r>
                        <a:rPr lang="en-US" sz="1000" b="0" i="0" u="none" kern="1200" baseline="0" dirty="0" smtClean="0">
                          <a:solidFill>
                            <a:schemeClr val="dk1"/>
                          </a:solidFill>
                          <a:effectLst/>
                          <a:latin typeface="+mn-lt"/>
                          <a:ea typeface="+mn-ea"/>
                          <a:cs typeface="+mn-cs"/>
                          <a:sym typeface="Wingdings" panose="05000000000000000000" pitchFamily="2" charset="2"/>
                        </a:rPr>
                        <a:t>Rockhampton road</a:t>
                      </a:r>
                    </a:p>
                    <a:p>
                      <a:pPr marL="85725" lvl="0" indent="0" algn="l" defTabSz="800998" rtl="0" eaLnBrk="1" fontAlgn="base" latinLnBrk="0" hangingPunct="1">
                        <a:buNone/>
                      </a:pPr>
                      <a:r>
                        <a:rPr lang="en-US" sz="1000" b="0" i="0" u="none" kern="1200" baseline="0" dirty="0" smtClean="0">
                          <a:solidFill>
                            <a:schemeClr val="dk1"/>
                          </a:solidFill>
                          <a:effectLst/>
                          <a:latin typeface="+mn-lt"/>
                          <a:ea typeface="+mn-ea"/>
                          <a:cs typeface="+mn-cs"/>
                          <a:sym typeface="Wingdings" panose="05000000000000000000" pitchFamily="2" charset="2"/>
                        </a:rPr>
                        <a:t>CR2 7AF</a:t>
                      </a:r>
                    </a:p>
                    <a:p>
                      <a:pPr marL="85725" lvl="0" indent="0" algn="l" defTabSz="800998" rtl="0" eaLnBrk="1" fontAlgn="base" latinLnBrk="0" hangingPunct="1">
                        <a:buNone/>
                      </a:pPr>
                      <a:r>
                        <a:rPr lang="en-US" sz="1000" b="0" i="0" u="none" kern="1200" baseline="0" dirty="0" smtClean="0">
                          <a:solidFill>
                            <a:schemeClr val="dk1"/>
                          </a:solidFill>
                          <a:effectLst/>
                          <a:latin typeface="+mn-lt"/>
                          <a:ea typeface="+mn-ea"/>
                          <a:cs typeface="+mn-cs"/>
                          <a:sym typeface="Wingdings" panose="05000000000000000000" pitchFamily="2" charset="2"/>
                        </a:rPr>
                        <a:t>sandcpetley@gmail.com</a:t>
                      </a:r>
                      <a:endParaRPr lang="en-GB" sz="1000" b="0" i="0" u="sng" kern="1200" dirty="0" smtClean="0">
                        <a:solidFill>
                          <a:schemeClr val="dk1"/>
                        </a:solidFill>
                        <a:effectLst/>
                        <a:latin typeface="+mn-lt"/>
                        <a:ea typeface="+mn-ea"/>
                        <a:cs typeface="+mn-cs"/>
                      </a:endParaRPr>
                    </a:p>
                    <a:p>
                      <a:pPr marL="85725" lvl="0" indent="0" algn="l">
                        <a:buNone/>
                      </a:pPr>
                      <a:r>
                        <a:rPr lang="en-GB" sz="1000" kern="1200" dirty="0" smtClean="0">
                          <a:solidFill>
                            <a:schemeClr val="tx1"/>
                          </a:solidFill>
                          <a:latin typeface="+mn-lt"/>
                          <a:ea typeface="+mn-ea"/>
                          <a:cs typeface="+mn-cs"/>
                          <a:hlinkClick r:id="rId5"/>
                        </a:rPr>
                        <a:t>www.waggytailsclub.co.uk/</a:t>
                      </a:r>
                      <a:endParaRPr lang="en-GB" sz="1000" kern="1200" dirty="0" smtClean="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0113">
                <a:tc>
                  <a:txBody>
                    <a:bodyPr/>
                    <a:lstStyle/>
                    <a:p>
                      <a:pPr marL="85725" indent="0" algn="l" defTabSz="800998" rtl="0" eaLnBrk="1" fontAlgn="ctr" latinLnBrk="0" hangingPunct="1"/>
                      <a:r>
                        <a:rPr lang="en-GB" sz="1000" kern="1200" dirty="0" smtClean="0">
                          <a:solidFill>
                            <a:schemeClr val="dk1"/>
                          </a:solidFill>
                          <a:latin typeface="+mn-lt"/>
                          <a:ea typeface="+mn-ea"/>
                          <a:cs typeface="+mn-cs"/>
                        </a:rPr>
                        <a:t>The Chartwell Cancer Trust</a:t>
                      </a:r>
                      <a:endParaRPr lang="en-GB" sz="1000" kern="1200" dirty="0">
                        <a:solidFill>
                          <a:schemeClr val="dk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kern="1200" dirty="0" smtClean="0">
                          <a:solidFill>
                            <a:schemeClr val="tx1"/>
                          </a:solidFill>
                          <a:latin typeface="+mn-lt"/>
                          <a:ea typeface="+mn-ea"/>
                          <a:cs typeface="+mn-cs"/>
                        </a:rPr>
                        <a:t>Using technology to allow young cancer and leukaemia patients to access education during and after treatment</a:t>
                      </a:r>
                      <a:r>
                        <a:rPr lang="en-GB" sz="1000" kern="1200" baseline="0" dirty="0" smtClean="0">
                          <a:solidFill>
                            <a:schemeClr val="tx1"/>
                          </a:solidFill>
                          <a:latin typeface="+mn-lt"/>
                          <a:ea typeface="+mn-ea"/>
                          <a:cs typeface="+mn-cs"/>
                        </a:rPr>
                        <a:t> – virtually attending school, socialising with classmates and remaining in contact with peers and support networks</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mn-cs"/>
                        </a:rPr>
                        <a:t>All wards</a:t>
                      </a:r>
                    </a:p>
                    <a:p>
                      <a:pPr marL="85725" lvl="0" indent="0" algn="l">
                        <a:buNone/>
                      </a:pP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fontAlgn="base"/>
                      <a:r>
                        <a:rPr lang="en-US" sz="1000" b="0" i="0" kern="1200" dirty="0" smtClean="0">
                          <a:solidFill>
                            <a:schemeClr val="dk1"/>
                          </a:solidFill>
                          <a:effectLst/>
                          <a:latin typeface="+mn-lt"/>
                          <a:ea typeface="+mn-ea"/>
                          <a:cs typeface="+mn-cs"/>
                        </a:rPr>
                        <a:t>The Chartwell Cancer</a:t>
                      </a:r>
                      <a:r>
                        <a:rPr lang="en-US" sz="1000" b="0" i="0" kern="1200" baseline="0" dirty="0" smtClean="0">
                          <a:solidFill>
                            <a:schemeClr val="dk1"/>
                          </a:solidFill>
                          <a:effectLst/>
                          <a:latin typeface="+mn-lt"/>
                          <a:ea typeface="+mn-ea"/>
                          <a:cs typeface="+mn-cs"/>
                        </a:rPr>
                        <a:t> Trust</a:t>
                      </a:r>
                      <a:endParaRPr lang="en-US" sz="1000" b="0" i="0" kern="1200" dirty="0" smtClean="0">
                        <a:solidFill>
                          <a:schemeClr val="dk1"/>
                        </a:solidFill>
                        <a:effectLst/>
                        <a:latin typeface="+mn-lt"/>
                        <a:ea typeface="+mn-ea"/>
                        <a:cs typeface="+mn-cs"/>
                      </a:endParaRPr>
                    </a:p>
                    <a:p>
                      <a:pPr marL="85725" indent="0" fontAlgn="base"/>
                      <a:r>
                        <a:rPr lang="en-US" sz="1000" b="0" i="0" kern="1200" dirty="0" smtClean="0">
                          <a:solidFill>
                            <a:schemeClr val="dk1"/>
                          </a:solidFill>
                          <a:effectLst/>
                          <a:latin typeface="+mn-lt"/>
                          <a:ea typeface="+mn-ea"/>
                          <a:cs typeface="+mn-cs"/>
                        </a:rPr>
                        <a:t>Room 1, Aileen McHugo Building,</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Westmore Green,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Tatsfield, TN16 2AG</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01959 570322</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info@chartwellcancertrust.co.uk</a:t>
                      </a:r>
                    </a:p>
                    <a:p>
                      <a:pPr marL="85725" lvl="0" indent="0" algn="l">
                        <a:buNone/>
                      </a:pP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40">
                <a:tc>
                  <a:txBody>
                    <a:bodyPr/>
                    <a:lstStyle/>
                    <a:p>
                      <a:pPr marL="85725" indent="0" algn="l" defTabSz="800998" rtl="0" eaLnBrk="1" fontAlgn="ctr" latinLnBrk="0" hangingPunct="1"/>
                      <a:r>
                        <a:rPr lang="en-GB" sz="1000" kern="1200" dirty="0" smtClean="0">
                          <a:solidFill>
                            <a:schemeClr val="tx1"/>
                          </a:solidFill>
                          <a:latin typeface="+mn-lt"/>
                          <a:ea typeface="+mn-ea"/>
                          <a:cs typeface="+mn-cs"/>
                        </a:rPr>
                        <a:t>Lions Society</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kern="1200" dirty="0" smtClean="0">
                          <a:solidFill>
                            <a:schemeClr val="tx1"/>
                          </a:solidFill>
                          <a:latin typeface="+mn-lt"/>
                          <a:ea typeface="+mn-ea"/>
                          <a:cs typeface="+mn-cs"/>
                        </a:rPr>
                        <a:t>Young ambassadors programme teaching young people to be responsible active citizens,</a:t>
                      </a:r>
                      <a:r>
                        <a:rPr lang="en-GB" sz="1000" kern="1200" baseline="0" dirty="0" smtClean="0">
                          <a:solidFill>
                            <a:schemeClr val="tx1"/>
                          </a:solidFill>
                          <a:latin typeface="+mn-lt"/>
                          <a:ea typeface="+mn-ea"/>
                          <a:cs typeface="+mn-cs"/>
                        </a:rPr>
                        <a:t> giving young people a voice </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mn-cs"/>
                        </a:rPr>
                        <a:t>Samuel Coleridge Centre (South Norwood)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b="0" i="0" kern="1200" dirty="0" smtClean="0">
                          <a:solidFill>
                            <a:schemeClr val="dk1"/>
                          </a:solidFill>
                          <a:effectLst/>
                          <a:latin typeface="+mn-lt"/>
                          <a:ea typeface="+mn-ea"/>
                          <a:cs typeface="+mn-cs"/>
                        </a:rPr>
                        <a:t>Lions Society</a:t>
                      </a:r>
                    </a:p>
                    <a:p>
                      <a:pPr marL="85725" indent="0"/>
                      <a:r>
                        <a:rPr lang="en-GB" sz="1000" b="0" i="0" kern="1200" dirty="0" smtClean="0">
                          <a:solidFill>
                            <a:schemeClr val="dk1"/>
                          </a:solidFill>
                          <a:effectLst/>
                          <a:latin typeface="+mn-lt"/>
                          <a:ea typeface="+mn-ea"/>
                          <a:cs typeface="+mn-cs"/>
                        </a:rPr>
                        <a:t>Birmingham Office</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0345 833 9523</a:t>
                      </a: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8827">
                <a:tc>
                  <a:txBody>
                    <a:bodyPr/>
                    <a:lstStyle/>
                    <a:p>
                      <a:pPr marL="85725" indent="0" algn="l" defTabSz="800998" rtl="0" eaLnBrk="1" fontAlgn="ctr" latinLnBrk="0" hangingPunct="1"/>
                      <a:r>
                        <a:rPr lang="en-GB" sz="1000" kern="1200" dirty="0" smtClean="0">
                          <a:solidFill>
                            <a:schemeClr val="tx1"/>
                          </a:solidFill>
                          <a:latin typeface="+mn-lt"/>
                          <a:ea typeface="+mn-ea"/>
                          <a:cs typeface="+mn-cs"/>
                        </a:rPr>
                        <a:t>Gloves Not Gunz</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kern="1200" dirty="0" smtClean="0">
                          <a:solidFill>
                            <a:schemeClr val="tx1"/>
                          </a:solidFill>
                          <a:latin typeface="+mn-lt"/>
                          <a:ea typeface="+mn-ea"/>
                          <a:cs typeface="+mn-cs"/>
                        </a:rPr>
                        <a:t>Project aims to divert and prevent young people from engaging in negative</a:t>
                      </a:r>
                      <a:r>
                        <a:rPr lang="en-GB" sz="1000" kern="1200" baseline="0" dirty="0" smtClean="0">
                          <a:solidFill>
                            <a:schemeClr val="tx1"/>
                          </a:solidFill>
                          <a:latin typeface="+mn-lt"/>
                          <a:ea typeface="+mn-ea"/>
                          <a:cs typeface="+mn-cs"/>
                        </a:rPr>
                        <a:t> lifestyles such as drugs, violence and gangs</a:t>
                      </a:r>
                      <a:endParaRPr lang="en-GB"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kern="1200" dirty="0" smtClean="0">
                          <a:solidFill>
                            <a:schemeClr val="tx1"/>
                          </a:solidFill>
                          <a:latin typeface="+mn-lt"/>
                          <a:ea typeface="+mn-ea"/>
                          <a:cs typeface="+mn-cs"/>
                        </a:rPr>
                        <a:t>South</a:t>
                      </a:r>
                      <a:r>
                        <a:rPr lang="en-GB" sz="1000" kern="1200" baseline="0" dirty="0" smtClean="0">
                          <a:solidFill>
                            <a:schemeClr val="tx1"/>
                          </a:solidFill>
                          <a:latin typeface="+mn-lt"/>
                          <a:ea typeface="+mn-ea"/>
                          <a:cs typeface="+mn-cs"/>
                        </a:rPr>
                        <a:t> Norwood,</a:t>
                      </a:r>
                    </a:p>
                    <a:p>
                      <a:pPr marL="85725" lvl="0" indent="0" algn="l">
                        <a:buNone/>
                      </a:pPr>
                      <a:r>
                        <a:rPr lang="en-GB" sz="1000" kern="1200" baseline="0" dirty="0" smtClean="0">
                          <a:solidFill>
                            <a:schemeClr val="tx1"/>
                          </a:solidFill>
                          <a:latin typeface="+mn-lt"/>
                          <a:ea typeface="+mn-ea"/>
                          <a:cs typeface="+mn-cs"/>
                        </a:rPr>
                        <a:t>Purley, Waddon</a:t>
                      </a:r>
                      <a:endParaRPr lang="en-GB" sz="1000" kern="1200" dirty="0" smtClean="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Gloves Not </a:t>
                      </a:r>
                      <a:r>
                        <a:rPr lang="en-US" sz="1000" b="0" i="0" kern="1200" dirty="0" err="1" smtClean="0">
                          <a:solidFill>
                            <a:schemeClr val="dk1"/>
                          </a:solidFill>
                          <a:effectLst/>
                          <a:latin typeface="+mn-lt"/>
                          <a:ea typeface="+mn-ea"/>
                          <a:cs typeface="+mn-cs"/>
                          <a:sym typeface="Wingdings" panose="05000000000000000000" pitchFamily="2" charset="2"/>
                        </a:rPr>
                        <a:t>Gunz</a:t>
                      </a:r>
                      <a:endParaRPr lang="en-US" sz="1000" b="0" i="0" kern="1200" dirty="0" smtClean="0">
                        <a:solidFill>
                          <a:schemeClr val="dk1"/>
                        </a:solidFill>
                        <a:effectLst/>
                        <a:latin typeface="+mn-lt"/>
                        <a:ea typeface="+mn-ea"/>
                        <a:cs typeface="+mn-cs"/>
                        <a:sym typeface="Wingdings" panose="05000000000000000000" pitchFamily="2" charset="2"/>
                      </a:endParaRP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07534</a:t>
                      </a:r>
                      <a:r>
                        <a:rPr lang="en-GB" sz="1000" b="0" i="0" kern="1200" baseline="0" dirty="0" smtClean="0">
                          <a:solidFill>
                            <a:schemeClr val="dk1"/>
                          </a:solidFill>
                          <a:effectLst/>
                          <a:latin typeface="+mn-lt"/>
                          <a:ea typeface="+mn-ea"/>
                          <a:cs typeface="+mn-cs"/>
                        </a:rPr>
                        <a:t> 363 386</a:t>
                      </a:r>
                      <a:endParaRPr lang="en-US" sz="1000" b="0" i="0" kern="1200" dirty="0" smtClean="0">
                        <a:solidFill>
                          <a:schemeClr val="dk1"/>
                        </a:solidFill>
                        <a:effectLst/>
                        <a:latin typeface="+mn-lt"/>
                        <a:ea typeface="+mn-ea"/>
                        <a:cs typeface="+mn-cs"/>
                        <a:sym typeface="Wingdings" panose="05000000000000000000" pitchFamily="2" charset="2"/>
                      </a:endParaRPr>
                    </a:p>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baseline="0" dirty="0" err="1" smtClean="0">
                          <a:solidFill>
                            <a:schemeClr val="dk1"/>
                          </a:solidFill>
                          <a:effectLst/>
                          <a:latin typeface="+mn-lt"/>
                          <a:ea typeface="+mn-ea"/>
                          <a:cs typeface="+mn-cs"/>
                          <a:sym typeface="Wingdings" panose="05000000000000000000" pitchFamily="2" charset="2"/>
                        </a:rPr>
                        <a:t>adam</a:t>
                      </a:r>
                      <a:r>
                        <a:rPr lang="en-GB" sz="1000" kern="1200" baseline="0" dirty="0" smtClean="0">
                          <a:solidFill>
                            <a:schemeClr val="tx1"/>
                          </a:solidFill>
                          <a:latin typeface="+mn-lt"/>
                          <a:ea typeface="+mn-ea"/>
                          <a:cs typeface="+mn-cs"/>
                        </a:rPr>
                        <a:t>@glovesnotgunz.com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81478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23849" y="149329"/>
            <a:ext cx="10971532" cy="1143000"/>
          </a:xfrm>
        </p:spPr>
        <p:txBody>
          <a:bodyPr anchor="t"/>
          <a:lstStyle/>
          <a:p>
            <a:r>
              <a:rPr lang="en-US" sz="2800" dirty="0">
                <a:cs typeface="Arial"/>
              </a:rPr>
              <a:t>Outcome </a:t>
            </a:r>
            <a:r>
              <a:rPr lang="en-US" sz="2800" dirty="0" smtClean="0">
                <a:cs typeface="Arial"/>
              </a:rPr>
              <a:t>3:</a:t>
            </a:r>
            <a:r>
              <a:rPr lang="en-US" sz="2800" dirty="0">
                <a:cs typeface="Arial"/>
              </a:rPr>
              <a:t> </a:t>
            </a:r>
            <a:r>
              <a:rPr lang="en-US" sz="2400" dirty="0" smtClean="0">
                <a:cs typeface="Arial"/>
              </a:rPr>
              <a:t>Access </a:t>
            </a:r>
            <a:r>
              <a:rPr lang="en-US" sz="2400" dirty="0">
                <a:cs typeface="Arial"/>
              </a:rPr>
              <a:t>to Homes and Prevention of Homelessness</a:t>
            </a:r>
            <a:endParaRPr lang="en-US" sz="2800" dirty="0"/>
          </a:p>
        </p:txBody>
      </p:sp>
      <p:sp>
        <p:nvSpPr>
          <p:cNvPr id="5" name="Content Placeholder 4"/>
          <p:cNvSpPr>
            <a:spLocks noGrp="1"/>
          </p:cNvSpPr>
          <p:nvPr>
            <p:ph idx="1"/>
          </p:nvPr>
        </p:nvSpPr>
        <p:spPr>
          <a:xfrm>
            <a:off x="223849" y="843580"/>
            <a:ext cx="11968151" cy="6014420"/>
          </a:xfrm>
        </p:spPr>
        <p:txBody>
          <a:bodyPr/>
          <a:lstStyle/>
          <a:p>
            <a:pPr marL="0" indent="0">
              <a:spcBef>
                <a:spcPts val="0"/>
              </a:spcBef>
              <a:buNone/>
            </a:pPr>
            <a:endParaRPr lang="en-GB" sz="1800" b="1" dirty="0"/>
          </a:p>
          <a:p>
            <a:pPr marL="0" indent="0">
              <a:spcBef>
                <a:spcPts val="0"/>
              </a:spcBef>
              <a:buNone/>
            </a:pPr>
            <a:r>
              <a:rPr lang="en-GB" sz="1600" b="1" dirty="0" smtClean="0"/>
              <a:t>Subject to contract signing, the following projects will commence 1</a:t>
            </a:r>
            <a:r>
              <a:rPr lang="en-GB" sz="1600" b="1" baseline="30000" dirty="0" smtClean="0"/>
              <a:t>st</a:t>
            </a:r>
            <a:r>
              <a:rPr lang="en-GB" sz="1600" b="1" dirty="0" smtClean="0"/>
              <a:t> April 2020:</a:t>
            </a:r>
            <a:endParaRPr lang="en-GB" sz="1600" dirty="0"/>
          </a:p>
          <a:p>
            <a:pPr marL="0" indent="0">
              <a:buNone/>
            </a:pPr>
            <a:r>
              <a:rPr lang="en-GB" sz="1800" dirty="0"/>
              <a: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sz="1800" dirty="0" smtClean="0"/>
          </a:p>
        </p:txBody>
      </p:sp>
      <p:graphicFrame>
        <p:nvGraphicFramePr>
          <p:cNvPr id="3" name="Table 2"/>
          <p:cNvGraphicFramePr>
            <a:graphicFrameLocks noGrp="1"/>
          </p:cNvGraphicFramePr>
          <p:nvPr>
            <p:extLst>
              <p:ext uri="{D42A27DB-BD31-4B8C-83A1-F6EECF244321}">
                <p14:modId xmlns:p14="http://schemas.microsoft.com/office/powerpoint/2010/main" val="2433920665"/>
              </p:ext>
            </p:extLst>
          </p:nvPr>
        </p:nvGraphicFramePr>
        <p:xfrm>
          <a:off x="223849" y="1609390"/>
          <a:ext cx="11520475" cy="2822825"/>
        </p:xfrm>
        <a:graphic>
          <a:graphicData uri="http://schemas.openxmlformats.org/drawingml/2006/table">
            <a:tbl>
              <a:tblPr firstRow="1" bandRow="1">
                <a:tableStyleId>{1FECB4D8-DB02-4DC6-A0A2-4F2EBAE1DC90}</a:tableStyleId>
              </a:tblPr>
              <a:tblGrid>
                <a:gridCol w="1302734">
                  <a:extLst>
                    <a:ext uri="{9D8B030D-6E8A-4147-A177-3AD203B41FA5}">
                      <a16:colId xmlns:a16="http://schemas.microsoft.com/office/drawing/2014/main" xmlns="" val="20000"/>
                    </a:ext>
                  </a:extLst>
                </a:gridCol>
                <a:gridCol w="6369803">
                  <a:extLst>
                    <a:ext uri="{9D8B030D-6E8A-4147-A177-3AD203B41FA5}">
                      <a16:colId xmlns:a16="http://schemas.microsoft.com/office/drawing/2014/main" xmlns="" val="20001"/>
                    </a:ext>
                  </a:extLst>
                </a:gridCol>
                <a:gridCol w="1923969"/>
                <a:gridCol w="1923969"/>
              </a:tblGrid>
              <a:tr h="462061">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a:t>
                      </a:r>
                      <a:r>
                        <a:rPr lang="en-GB" sz="1000" b="1" i="0" u="none" strike="noStrike" noProof="0" dirty="0">
                          <a:latin typeface="Arial"/>
                        </a:rPr>
                        <a:t>Description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a:t>
                      </a:r>
                      <a:r>
                        <a:rPr lang="en-US" sz="1000" baseline="0" dirty="0" smtClean="0"/>
                        <a:t> of Services/Hub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41564">
                <a:tc>
                  <a:txBody>
                    <a:bodyPr/>
                    <a:lstStyle/>
                    <a:p>
                      <a:pPr marL="85725" indent="0" algn="l"/>
                      <a:r>
                        <a:rPr lang="en-GB" sz="1000" dirty="0">
                          <a:solidFill>
                            <a:schemeClr val="tx1"/>
                          </a:solidFill>
                          <a:latin typeface="+mn-lt"/>
                        </a:rPr>
                        <a:t>Crisis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noProof="0" dirty="0">
                          <a:effectLst/>
                        </a:rPr>
                        <a:t>Accommodating homeless EEA nationals with no entitlement to public funds, whilst not in employment. </a:t>
                      </a:r>
                      <a:r>
                        <a:rPr lang="en-GB" sz="1000" b="0" i="0" u="none" strike="noStrike" noProof="0" dirty="0" smtClean="0">
                          <a:effectLst/>
                        </a:rPr>
                        <a:t>The project combines </a:t>
                      </a:r>
                      <a:r>
                        <a:rPr lang="en-GB" sz="1000" b="0" i="0" u="none" strike="noStrike" noProof="0" dirty="0">
                          <a:effectLst/>
                        </a:rPr>
                        <a:t>an accommodation offer with intensive coaching and employment support, which supports the individual into work as soon as possible.</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dirty="0" smtClean="0">
                          <a:solidFill>
                            <a:schemeClr val="tx1"/>
                          </a:solidFill>
                          <a:effectLst/>
                          <a:latin typeface="+mn-lt"/>
                        </a:rPr>
                        <a:t>Fairfield</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US" sz="1000" b="0" i="0" kern="1200" dirty="0" smtClean="0">
                          <a:solidFill>
                            <a:schemeClr val="dk1"/>
                          </a:solidFill>
                          <a:effectLst/>
                          <a:latin typeface="+mn-lt"/>
                          <a:ea typeface="+mn-ea"/>
                          <a:cs typeface="+mn-cs"/>
                        </a:rPr>
                        <a:t>Crisis</a:t>
                      </a:r>
                    </a:p>
                    <a:p>
                      <a:pPr marL="85725" lvl="0" indent="0" algn="l">
                        <a:buNone/>
                      </a:pPr>
                      <a:r>
                        <a:rPr lang="en-US" sz="1000" b="0" i="0" kern="1200" dirty="0" smtClean="0">
                          <a:solidFill>
                            <a:schemeClr val="dk1"/>
                          </a:solidFill>
                          <a:effectLst/>
                          <a:latin typeface="+mn-lt"/>
                          <a:ea typeface="+mn-ea"/>
                          <a:cs typeface="+mn-cs"/>
                        </a:rPr>
                        <a:t>Unit 3, Bridge House, 13 Surrey St, Croydon CR0 1RG</a:t>
                      </a:r>
                    </a:p>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020 3848 1700</a:t>
                      </a:r>
                    </a:p>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u="none" strike="noStrike" kern="1200" dirty="0" smtClean="0">
                          <a:solidFill>
                            <a:schemeClr val="dk1"/>
                          </a:solidFill>
                          <a:effectLst/>
                          <a:latin typeface="+mn-lt"/>
                          <a:ea typeface="+mn-ea"/>
                          <a:cs typeface="+mn-cs"/>
                        </a:rPr>
                        <a:t>croydon@crisis.org.uk</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41564">
                <a:tc>
                  <a:txBody>
                    <a:bodyPr/>
                    <a:lstStyle/>
                    <a:p>
                      <a:pPr marL="85725" indent="0" algn="l"/>
                      <a:r>
                        <a:rPr lang="en-GB" sz="1000" dirty="0" smtClean="0">
                          <a:solidFill>
                            <a:schemeClr val="tx1"/>
                          </a:solidFill>
                          <a:latin typeface="+mn-lt"/>
                        </a:rPr>
                        <a:t>Parchmore</a:t>
                      </a:r>
                      <a:r>
                        <a:rPr lang="en-GB" sz="1000" baseline="0" dirty="0" smtClean="0">
                          <a:solidFill>
                            <a:schemeClr val="tx1"/>
                          </a:solidFill>
                          <a:latin typeface="+mn-lt"/>
                        </a:rPr>
                        <a:t> Road Methodist Church</a:t>
                      </a:r>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noProof="0" dirty="0" smtClean="0">
                          <a:solidFill>
                            <a:schemeClr val="dk1"/>
                          </a:solidFill>
                          <a:effectLst/>
                          <a:latin typeface="+mn-lt"/>
                        </a:rPr>
                        <a:t>Parchmore</a:t>
                      </a:r>
                      <a:r>
                        <a:rPr lang="en-GB" sz="1000" b="0" i="0" u="none" strike="noStrike" baseline="0" noProof="0" dirty="0" smtClean="0">
                          <a:solidFill>
                            <a:schemeClr val="dk1"/>
                          </a:solidFill>
                          <a:effectLst/>
                          <a:latin typeface="+mn-lt"/>
                        </a:rPr>
                        <a:t> Community Connect/Food Stop </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baseline="0" dirty="0" smtClean="0">
                          <a:solidFill>
                            <a:schemeClr val="tx1"/>
                          </a:solidFill>
                          <a:effectLst/>
                          <a:latin typeface="+mn-lt"/>
                        </a:rPr>
                        <a:t>Thornton Heath </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Parchmore Methodist Church Community Centre</a:t>
                      </a:r>
                    </a:p>
                    <a:p>
                      <a:pPr marL="85725" marR="0" lvl="0" indent="0" algn="l" defTabSz="80099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53-55 Parchmore Road</a:t>
                      </a:r>
                    </a:p>
                    <a:p>
                      <a:pPr marL="85725" marR="0" lvl="0" indent="0" algn="l" defTabSz="80099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Thornton Heath</a:t>
                      </a:r>
                    </a:p>
                    <a:p>
                      <a:pPr marL="85725" marR="0" lvl="0" indent="0" algn="l" defTabSz="80099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Croydon</a:t>
                      </a:r>
                    </a:p>
                    <a:p>
                      <a:pPr marL="85725" marR="0" lvl="0" indent="0" algn="l" defTabSz="80099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CR7 8LY</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kumimoji="0" lang="en-GB" sz="1000" b="0" i="0" u="sng" strike="noStrike" kern="1200" cap="none" spc="0" normalizeH="0" baseline="0" noProof="0" dirty="0" smtClean="0">
                          <a:ln>
                            <a:noFill/>
                          </a:ln>
                          <a:solidFill>
                            <a:prstClr val="black"/>
                          </a:solidFill>
                          <a:effectLst/>
                          <a:uLnTx/>
                          <a:uFillTx/>
                          <a:latin typeface="+mn-lt"/>
                          <a:ea typeface="+mn-ea"/>
                          <a:cs typeface="+mn-cs"/>
                          <a:hlinkClick r:id="rId3"/>
                        </a:rPr>
                        <a:t>becky@parchmore.org.uk</a:t>
                      </a:r>
                      <a:endParaRPr kumimoji="0" lang="en-GB" sz="1000" b="0" i="0" u="none" strike="noStrike" kern="1200" cap="none" spc="0" normalizeH="0" baseline="0" noProof="0" dirty="0" smtClean="0">
                        <a:ln>
                          <a:noFill/>
                        </a:ln>
                        <a:solidFill>
                          <a:srgbClr val="000000"/>
                        </a:solidFill>
                        <a:effectLst/>
                        <a:uLnTx/>
                        <a:uFillTx/>
                        <a:latin typeface="+mn-lt"/>
                        <a:ea typeface="+mn-ea"/>
                        <a:cs typeface="+mn-cs"/>
                      </a:endParaRPr>
                    </a:p>
                    <a:p>
                      <a:pPr marL="185420" lvl="0" indent="0" algn="l">
                        <a:buNone/>
                      </a:pP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8084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352437" y="130475"/>
            <a:ext cx="11440495" cy="665059"/>
          </a:xfrm>
        </p:spPr>
        <p:txBody>
          <a:bodyPr anchor="t"/>
          <a:lstStyle/>
          <a:p>
            <a:r>
              <a:rPr lang="en-US" sz="2400" dirty="0">
                <a:cs typeface="Arial"/>
              </a:rPr>
              <a:t>Outcome 4</a:t>
            </a:r>
            <a:r>
              <a:rPr lang="en-US" sz="2400" dirty="0" smtClean="0">
                <a:cs typeface="Arial"/>
              </a:rPr>
              <a:t>: Everybody feels safe in their street, neighbourhood and home (1)</a:t>
            </a:r>
            <a:r>
              <a:rPr lang="en-GB" sz="1800" dirty="0"/>
              <a:t/>
            </a:r>
            <a:br>
              <a:rPr lang="en-GB" sz="1800" dirty="0"/>
            </a:br>
            <a:endParaRPr lang="en-US" dirty="0"/>
          </a:p>
        </p:txBody>
      </p:sp>
      <p:sp>
        <p:nvSpPr>
          <p:cNvPr id="5" name="Content Placeholder 4"/>
          <p:cNvSpPr>
            <a:spLocks noGrp="1"/>
          </p:cNvSpPr>
          <p:nvPr>
            <p:ph idx="1"/>
          </p:nvPr>
        </p:nvSpPr>
        <p:spPr>
          <a:xfrm>
            <a:off x="352438" y="614114"/>
            <a:ext cx="11968151" cy="6014420"/>
          </a:xfrm>
        </p:spPr>
        <p:txBody>
          <a:bodyPr/>
          <a:lstStyle/>
          <a:p>
            <a:pPr marL="0" indent="0">
              <a:spcBef>
                <a:spcPts val="0"/>
              </a:spcBef>
              <a:buNone/>
            </a:pPr>
            <a:endParaRPr lang="en-GB" sz="1800" u="sng" dirty="0"/>
          </a:p>
          <a:p>
            <a:pPr marL="0" indent="0">
              <a:spcBef>
                <a:spcPts val="0"/>
              </a:spcBef>
              <a:buNone/>
            </a:pPr>
            <a:r>
              <a:rPr lang="en-GB" sz="1600" b="1" dirty="0" smtClean="0"/>
              <a:t>Subject to contract signing, the following projects will commence 1</a:t>
            </a:r>
            <a:r>
              <a:rPr lang="en-GB" sz="1600" b="1" baseline="30000" dirty="0" smtClean="0"/>
              <a:t>st</a:t>
            </a:r>
            <a:r>
              <a:rPr lang="en-GB" sz="1600" b="1" dirty="0" smtClean="0"/>
              <a:t> April 2020:</a:t>
            </a:r>
            <a:endParaRPr lang="en-GB" sz="1600" dirty="0"/>
          </a:p>
          <a:p>
            <a:pPr marL="0" indent="0">
              <a:buNone/>
            </a:pPr>
            <a:r>
              <a:rPr lang="en-GB" sz="1800" dirty="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31573005"/>
              </p:ext>
            </p:extLst>
          </p:nvPr>
        </p:nvGraphicFramePr>
        <p:xfrm>
          <a:off x="352438" y="1172250"/>
          <a:ext cx="11534765" cy="5380950"/>
        </p:xfrm>
        <a:graphic>
          <a:graphicData uri="http://schemas.openxmlformats.org/drawingml/2006/table">
            <a:tbl>
              <a:tblPr firstRow="1" bandRow="1">
                <a:tableStyleId>{1FECB4D8-DB02-4DC6-A0A2-4F2EBAE1DC90}</a:tableStyleId>
              </a:tblPr>
              <a:tblGrid>
                <a:gridCol w="1298131">
                  <a:extLst>
                    <a:ext uri="{9D8B030D-6E8A-4147-A177-3AD203B41FA5}">
                      <a16:colId xmlns:a16="http://schemas.microsoft.com/office/drawing/2014/main" xmlns="" val="20000"/>
                    </a:ext>
                  </a:extLst>
                </a:gridCol>
                <a:gridCol w="6276814">
                  <a:extLst>
                    <a:ext uri="{9D8B030D-6E8A-4147-A177-3AD203B41FA5}">
                      <a16:colId xmlns:a16="http://schemas.microsoft.com/office/drawing/2014/main" xmlns="" val="20001"/>
                    </a:ext>
                  </a:extLst>
                </a:gridCol>
                <a:gridCol w="1979910"/>
                <a:gridCol w="1979910"/>
              </a:tblGrid>
              <a:tr h="504150">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18443">
                <a:tc>
                  <a:txBody>
                    <a:bodyPr/>
                    <a:lstStyle/>
                    <a:p>
                      <a:pPr marL="85725" indent="0" algn="l"/>
                      <a:r>
                        <a:rPr lang="en-GB" sz="1000" dirty="0">
                          <a:latin typeface="+mn-lt"/>
                        </a:rPr>
                        <a:t>Croydon</a:t>
                      </a:r>
                      <a:r>
                        <a:rPr lang="en-GB" sz="1000" baseline="0" dirty="0">
                          <a:latin typeface="+mn-lt"/>
                        </a:rPr>
                        <a:t> Drop In</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noProof="0" dirty="0">
                          <a:effectLst/>
                        </a:rPr>
                        <a:t>Multi-skilled mobile </a:t>
                      </a:r>
                      <a:r>
                        <a:rPr lang="en-GB" sz="1000" b="0" i="0" u="none" strike="noStrike" noProof="0" dirty="0" smtClean="0">
                          <a:effectLst/>
                        </a:rPr>
                        <a:t>resource</a:t>
                      </a:r>
                      <a:r>
                        <a:rPr lang="en-GB" sz="1000" b="0" i="0" u="none" strike="noStrike" baseline="0" noProof="0" dirty="0" smtClean="0">
                          <a:effectLst/>
                        </a:rPr>
                        <a:t> (Talk Bus)</a:t>
                      </a:r>
                      <a:r>
                        <a:rPr lang="en-GB" sz="1000" b="0" i="0" u="none" strike="noStrike" noProof="0" dirty="0" smtClean="0">
                          <a:effectLst/>
                        </a:rPr>
                        <a:t>, </a:t>
                      </a:r>
                      <a:r>
                        <a:rPr lang="en-GB" sz="1000" b="0" i="0" u="none" strike="noStrike" noProof="0" dirty="0">
                          <a:effectLst/>
                        </a:rPr>
                        <a:t>engaging face to face with children and young people of all ages and their </a:t>
                      </a:r>
                      <a:r>
                        <a:rPr lang="en-GB" sz="1000" b="0" i="0" u="none" strike="noStrike" noProof="0" dirty="0" smtClean="0">
                          <a:effectLst/>
                        </a:rPr>
                        <a:t>friends </a:t>
                      </a:r>
                      <a:r>
                        <a:rPr lang="en-GB" sz="1000" b="0" i="0" u="none" strike="noStrike" noProof="0" dirty="0">
                          <a:effectLst/>
                        </a:rPr>
                        <a:t>and families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dirty="0" smtClean="0">
                          <a:solidFill>
                            <a:srgbClr val="000000"/>
                          </a:solidFill>
                          <a:effectLst/>
                          <a:latin typeface="+mn-lt"/>
                        </a:rPr>
                        <a:t>All wards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b="0" i="0" kern="1200" dirty="0" smtClean="0">
                          <a:solidFill>
                            <a:schemeClr val="dk1"/>
                          </a:solidFill>
                          <a:effectLst/>
                          <a:latin typeface="+mn-lt"/>
                          <a:ea typeface="+mn-ea"/>
                          <a:cs typeface="+mn-cs"/>
                        </a:rPr>
                        <a:t>Croydon Drop In</a:t>
                      </a:r>
                    </a:p>
                    <a:p>
                      <a:pPr marL="85725" indent="0"/>
                      <a:r>
                        <a:rPr lang="en-GB" sz="1000" b="0" i="0" kern="1200" dirty="0" smtClean="0">
                          <a:solidFill>
                            <a:schemeClr val="dk1"/>
                          </a:solidFill>
                          <a:effectLst/>
                          <a:latin typeface="+mn-lt"/>
                          <a:ea typeface="+mn-ea"/>
                          <a:cs typeface="+mn-cs"/>
                        </a:rPr>
                        <a:t>132 Church St, Croydon CR0 1RF</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020 8680 0404</a:t>
                      </a:r>
                    </a:p>
                    <a:p>
                      <a:pPr marL="185420" lvl="0" indent="0" algn="l">
                        <a:buNone/>
                      </a:pP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22774">
                <a:tc>
                  <a:txBody>
                    <a:bodyPr/>
                    <a:lstStyle/>
                    <a:p>
                      <a:pPr marL="85725" indent="0" algn="l"/>
                      <a:r>
                        <a:rPr lang="en-GB" sz="1000" dirty="0">
                          <a:latin typeface="+mn-lt"/>
                        </a:rPr>
                        <a:t>Bromley &amp; Croydon Women’s 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noProof="0" dirty="0">
                          <a:effectLst/>
                        </a:rPr>
                        <a:t>Strengthen the provision of abuse services for BAME women by offering prevention and bespoke support services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dirty="0" smtClean="0">
                          <a:solidFill>
                            <a:srgbClr val="000000"/>
                          </a:solidFill>
                          <a:effectLst/>
                          <a:latin typeface="+mn-lt"/>
                        </a:rPr>
                        <a:t>All wards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kern="1200" dirty="0" smtClean="0">
                          <a:solidFill>
                            <a:schemeClr val="dk1"/>
                          </a:solidFill>
                          <a:effectLst/>
                          <a:latin typeface="+mn-lt"/>
                          <a:ea typeface="+mn-ea"/>
                          <a:cs typeface="+mn-cs"/>
                        </a:rPr>
                        <a:t>Bromley &amp; Croydon</a:t>
                      </a:r>
                      <a:r>
                        <a:rPr lang="en-GB" sz="1000" b="0" i="0" kern="1200" baseline="0" dirty="0" smtClean="0">
                          <a:solidFill>
                            <a:schemeClr val="dk1"/>
                          </a:solidFill>
                          <a:effectLst/>
                          <a:latin typeface="+mn-lt"/>
                          <a:ea typeface="+mn-ea"/>
                          <a:cs typeface="+mn-cs"/>
                        </a:rPr>
                        <a:t> Women’s Aid</a:t>
                      </a:r>
                      <a:endParaRPr lang="en-GB" sz="1000" b="0" i="0" kern="1200" dirty="0" smtClean="0">
                        <a:solidFill>
                          <a:schemeClr val="dk1"/>
                        </a:solidFill>
                        <a:effectLst/>
                        <a:latin typeface="+mn-lt"/>
                        <a:ea typeface="+mn-ea"/>
                        <a:cs typeface="+mn-cs"/>
                      </a:endParaRPr>
                    </a:p>
                    <a:p>
                      <a:pPr marL="85725" lvl="0" indent="0" algn="l">
                        <a:buNone/>
                      </a:pPr>
                      <a:r>
                        <a:rPr lang="en-GB" sz="1000" b="0" i="0" kern="1200" dirty="0" smtClean="0">
                          <a:solidFill>
                            <a:schemeClr val="dk1"/>
                          </a:solidFill>
                          <a:effectLst/>
                          <a:latin typeface="+mn-lt"/>
                          <a:ea typeface="+mn-ea"/>
                          <a:cs typeface="+mn-cs"/>
                        </a:rPr>
                        <a:t>Anerley Rd, Anerley, London SE20 8QT</a:t>
                      </a:r>
                    </a:p>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020 8313 9303</a:t>
                      </a:r>
                    </a:p>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u="none" strike="noStrike" kern="1200" dirty="0" smtClean="0">
                          <a:solidFill>
                            <a:schemeClr val="dk1"/>
                          </a:solidFill>
                          <a:effectLst/>
                          <a:latin typeface="+mn-lt"/>
                          <a:ea typeface="+mn-ea"/>
                          <a:cs typeface="+mn-cs"/>
                        </a:rPr>
                        <a:t>info@bcwa.org.uk</a:t>
                      </a:r>
                    </a:p>
                    <a:p>
                      <a:pPr marL="85725" lvl="0" indent="0" algn="l">
                        <a:buNone/>
                      </a:pP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22774">
                <a:tc>
                  <a:txBody>
                    <a:bodyPr/>
                    <a:lstStyle/>
                    <a:p>
                      <a:pPr marL="85725" indent="0" algn="l"/>
                      <a:r>
                        <a:rPr lang="en-GB" sz="1000" dirty="0">
                          <a:latin typeface="+mn-lt"/>
                        </a:rPr>
                        <a:t>Rape &amp; Sexual</a:t>
                      </a:r>
                      <a:r>
                        <a:rPr lang="en-GB" sz="1000" baseline="0" dirty="0">
                          <a:latin typeface="+mn-lt"/>
                        </a:rPr>
                        <a:t> Abuse Support Centre</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noProof="0" dirty="0">
                          <a:effectLst/>
                        </a:rPr>
                        <a:t>Provide sustained and consistent support to female survivors of domestic abuse and their children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noProof="0" dirty="0" smtClean="0">
                          <a:effectLst/>
                        </a:rPr>
                        <a:t>Main hub in</a:t>
                      </a:r>
                    </a:p>
                    <a:p>
                      <a:pPr marL="185420" marR="0" lvl="0" indent="0" algn="l" defTabSz="800998" rtl="0" eaLnBrk="1" fontAlgn="auto" latinLnBrk="0" hangingPunct="1">
                        <a:lnSpc>
                          <a:spcPct val="100000"/>
                        </a:lnSpc>
                        <a:spcBef>
                          <a:spcPts val="0"/>
                        </a:spcBef>
                        <a:spcAft>
                          <a:spcPts val="0"/>
                        </a:spcAft>
                        <a:buClrTx/>
                        <a:buSzTx/>
                        <a:buFontTx/>
                        <a:buNone/>
                        <a:tabLst/>
                        <a:defRPr/>
                      </a:pPr>
                      <a:r>
                        <a:rPr lang="en-GB" sz="1000" b="0" i="0" u="none" strike="noStrike" noProof="0" dirty="0" smtClean="0">
                          <a:effectLst/>
                        </a:rPr>
                        <a:t>Fairfield</a:t>
                      </a:r>
                      <a:r>
                        <a:rPr lang="en-GB" sz="1000" b="0" i="0" u="none" strike="noStrike" baseline="0" noProof="0" dirty="0" smtClean="0">
                          <a:effectLst/>
                        </a:rPr>
                        <a:t>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kern="1200" dirty="0" smtClean="0">
                          <a:solidFill>
                            <a:schemeClr val="dk1"/>
                          </a:solidFill>
                          <a:effectLst/>
                          <a:latin typeface="+mn-lt"/>
                          <a:ea typeface="+mn-ea"/>
                          <a:cs typeface="+mn-cs"/>
                        </a:rPr>
                        <a:t>Rape &amp; Sexual Abuse Support Centre</a:t>
                      </a:r>
                    </a:p>
                    <a:p>
                      <a:pPr marL="85725" indent="0"/>
                      <a:r>
                        <a:rPr lang="en-GB" sz="1000" kern="1200" dirty="0" smtClean="0">
                          <a:solidFill>
                            <a:schemeClr val="dk1"/>
                          </a:solidFill>
                          <a:effectLst/>
                          <a:latin typeface="+mn-lt"/>
                          <a:ea typeface="+mn-ea"/>
                          <a:cs typeface="+mn-cs"/>
                        </a:rPr>
                        <a:t>Ruthlyn House</a:t>
                      </a:r>
                    </a:p>
                    <a:p>
                      <a:pPr marL="85725" indent="0"/>
                      <a:r>
                        <a:rPr lang="en-GB" sz="1000" kern="1200" dirty="0" smtClean="0">
                          <a:solidFill>
                            <a:schemeClr val="dk1"/>
                          </a:solidFill>
                          <a:effectLst/>
                          <a:latin typeface="+mn-lt"/>
                          <a:ea typeface="+mn-ea"/>
                          <a:cs typeface="+mn-cs"/>
                        </a:rPr>
                        <a:t>90 Lincoln Road, Peterborough </a:t>
                      </a:r>
                    </a:p>
                    <a:p>
                      <a:pPr marL="85725" indent="0"/>
                      <a:r>
                        <a:rPr lang="en-GB" sz="1000" kern="1200" dirty="0" smtClean="0">
                          <a:solidFill>
                            <a:schemeClr val="dk1"/>
                          </a:solidFill>
                          <a:effectLst/>
                          <a:latin typeface="+mn-lt"/>
                          <a:ea typeface="+mn-ea"/>
                          <a:cs typeface="+mn-cs"/>
                        </a:rPr>
                        <a:t>PE1 2SP</a:t>
                      </a:r>
                      <a:endParaRPr lang="en-US" sz="1000" b="0" i="0" kern="1200" dirty="0" smtClean="0">
                        <a:solidFill>
                          <a:schemeClr val="dk1"/>
                        </a:solidFill>
                        <a:effectLst/>
                        <a:latin typeface="+mn-lt"/>
                        <a:ea typeface="+mn-ea"/>
                        <a:cs typeface="+mn-cs"/>
                        <a:sym typeface="Wingdings" panose="05000000000000000000" pitchFamily="2" charset="2"/>
                      </a:endParaRP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0300 330 7777</a:t>
                      </a:r>
                      <a:r>
                        <a:rPr lang="en-GB" sz="1000" dirty="0" smtClean="0"/>
                        <a:t/>
                      </a:r>
                      <a:br>
                        <a:rPr lang="en-GB" sz="1000" dirty="0" smtClean="0"/>
                      </a:br>
                      <a:r>
                        <a:rPr lang="en-US" sz="1000" b="0" i="0" kern="1200" dirty="0" smtClean="0">
                          <a:solidFill>
                            <a:schemeClr val="dk1"/>
                          </a:solidFill>
                          <a:effectLst/>
                          <a:latin typeface="+mn-lt"/>
                          <a:ea typeface="+mn-ea"/>
                          <a:cs typeface="+mn-cs"/>
                          <a:sym typeface="Wingdings" panose="05000000000000000000" pitchFamily="2" charset="2"/>
                        </a:rPr>
                        <a:t></a:t>
                      </a:r>
                      <a:r>
                        <a:rPr lang="en-GB" sz="1000" b="0" i="0" u="sng" kern="1200" dirty="0" smtClean="0">
                          <a:solidFill>
                            <a:schemeClr val="dk1"/>
                          </a:solidFill>
                          <a:effectLst/>
                          <a:latin typeface="+mn-lt"/>
                          <a:ea typeface="+mn-ea"/>
                          <a:cs typeface="+mn-cs"/>
                          <a:hlinkClick r:id="rId3"/>
                        </a:rPr>
                        <a:t>info@helplines.org</a:t>
                      </a:r>
                      <a:endParaRPr lang="en-GB" sz="1000" b="0" i="0" u="sng" kern="1200" dirty="0" smtClean="0">
                        <a:solidFill>
                          <a:schemeClr val="dk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b="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50179">
                <a:tc>
                  <a:txBody>
                    <a:bodyPr/>
                    <a:lstStyle/>
                    <a:p>
                      <a:pPr marL="85725" indent="0" algn="l"/>
                      <a:r>
                        <a:rPr lang="en-GB" sz="1000" dirty="0">
                          <a:solidFill>
                            <a:schemeClr val="tx1"/>
                          </a:solidFill>
                          <a:latin typeface="+mn-lt"/>
                        </a:rPr>
                        <a:t>Metro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indent="0" algn="l" fontAlgn="ctr"/>
                      <a:r>
                        <a:rPr lang="en-GB" sz="1000" b="0" i="0" u="none" strike="noStrike" dirty="0" smtClean="0">
                          <a:solidFill>
                            <a:schemeClr val="tx1"/>
                          </a:solidFill>
                          <a:effectLst/>
                          <a:latin typeface="+mn-lt"/>
                        </a:rPr>
                        <a:t>Creating a safe space situated between hate crime victims</a:t>
                      </a:r>
                      <a:r>
                        <a:rPr lang="en-GB" sz="1000" b="0" i="0" u="none" strike="noStrike" baseline="0" dirty="0" smtClean="0">
                          <a:solidFill>
                            <a:schemeClr val="tx1"/>
                          </a:solidFill>
                          <a:effectLst/>
                          <a:latin typeface="+mn-lt"/>
                        </a:rPr>
                        <a:t> and statutory agencies where they can discuss their cases face to face, gain support and information. </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indent="0" algn="l" fontAlgn="ctr"/>
                      <a:r>
                        <a:rPr lang="en-GB" sz="1000" b="0" i="0" u="none" strike="noStrike" dirty="0" smtClean="0">
                          <a:solidFill>
                            <a:schemeClr val="tx1"/>
                          </a:solidFill>
                          <a:effectLst/>
                          <a:latin typeface="+mn-lt"/>
                        </a:rPr>
                        <a:t>Main</a:t>
                      </a:r>
                      <a:r>
                        <a:rPr lang="en-GB" sz="1000" b="0" i="0" u="none" strike="noStrike" baseline="0" dirty="0" smtClean="0">
                          <a:solidFill>
                            <a:schemeClr val="tx1"/>
                          </a:solidFill>
                          <a:effectLst/>
                          <a:latin typeface="+mn-lt"/>
                        </a:rPr>
                        <a:t> hub in</a:t>
                      </a:r>
                      <a:endParaRPr lang="en-GB" sz="1000" b="0" i="0" u="none" strike="noStrike" dirty="0" smtClean="0">
                        <a:solidFill>
                          <a:schemeClr val="tx1"/>
                        </a:solidFill>
                        <a:effectLst/>
                        <a:latin typeface="+mn-lt"/>
                      </a:endParaRPr>
                    </a:p>
                    <a:p>
                      <a:pPr marL="185738" marR="0" lvl="0" indent="0" algn="l" defTabSz="800998" rtl="0" eaLnBrk="1" fontAlgn="ctr" latinLnBrk="0" hangingPunct="1">
                        <a:lnSpc>
                          <a:spcPct val="100000"/>
                        </a:lnSpc>
                        <a:spcBef>
                          <a:spcPts val="0"/>
                        </a:spcBef>
                        <a:spcAft>
                          <a:spcPts val="0"/>
                        </a:spcAft>
                        <a:buClrTx/>
                        <a:buSzTx/>
                        <a:buFontTx/>
                        <a:buNone/>
                        <a:tabLst/>
                        <a:defRPr/>
                      </a:pPr>
                      <a:r>
                        <a:rPr lang="en-GB" sz="1000" b="0" i="0" u="none" strike="noStrike" dirty="0" smtClean="0">
                          <a:solidFill>
                            <a:schemeClr val="tx1"/>
                          </a:solidFill>
                          <a:effectLst/>
                          <a:latin typeface="+mn-lt"/>
                        </a:rPr>
                        <a:t>Fairfield</a:t>
                      </a:r>
                      <a:r>
                        <a:rPr lang="en-GB" sz="1000" b="0" i="0" u="none" strike="noStrike" baseline="0" dirty="0" smtClean="0">
                          <a:solidFill>
                            <a:schemeClr val="tx1"/>
                          </a:solidFill>
                          <a:effectLst/>
                          <a:latin typeface="+mn-lt"/>
                        </a:rPr>
                        <a:t>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kern="1200" dirty="0" smtClean="0">
                          <a:solidFill>
                            <a:schemeClr val="dk1"/>
                          </a:solidFill>
                          <a:effectLst/>
                          <a:latin typeface="+mn-lt"/>
                          <a:ea typeface="+mn-ea"/>
                          <a:cs typeface="+mn-cs"/>
                        </a:rPr>
                        <a:t>METRO Charity</a:t>
                      </a:r>
                    </a:p>
                    <a:p>
                      <a:pPr marL="85725" indent="0"/>
                      <a:r>
                        <a:rPr lang="en-GB" sz="1000" kern="1200" dirty="0" smtClean="0">
                          <a:solidFill>
                            <a:schemeClr val="dk1"/>
                          </a:solidFill>
                          <a:effectLst/>
                          <a:latin typeface="+mn-lt"/>
                          <a:ea typeface="+mn-ea"/>
                          <a:cs typeface="+mn-cs"/>
                        </a:rPr>
                        <a:t>7 General, Gordon Square, London SE18 6FH</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020 8305 5000</a:t>
                      </a:r>
                    </a:p>
                    <a:p>
                      <a:pPr marL="85725" indent="0">
                        <a:tabLst>
                          <a:tab pos="1704975" algn="l"/>
                        </a:tabLst>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4"/>
                        </a:rPr>
                        <a:t>hello@metrocharity.org.uk</a:t>
                      </a:r>
                      <a:endParaRPr lang="en-US" sz="1000" b="0" i="0" kern="1200" dirty="0" smtClean="0">
                        <a:solidFill>
                          <a:schemeClr val="dk1"/>
                        </a:solidFill>
                        <a:effectLst/>
                        <a:latin typeface="+mn-lt"/>
                        <a:ea typeface="+mn-ea"/>
                        <a:cs typeface="+mn-cs"/>
                      </a:endParaRPr>
                    </a:p>
                    <a:p>
                      <a:pPr marL="185738" marR="0" lvl="0" indent="0" algn="l" defTabSz="800998" rtl="0" eaLnBrk="1" fontAlgn="ctr"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850179">
                <a:tc>
                  <a:txBody>
                    <a:bodyPr/>
                    <a:lstStyle/>
                    <a:p>
                      <a:pPr marL="85725" indent="0" algn="l"/>
                      <a:r>
                        <a:rPr lang="en-GB" sz="1000" dirty="0" smtClean="0">
                          <a:solidFill>
                            <a:schemeClr val="tx1"/>
                          </a:solidFill>
                          <a:latin typeface="+mn-lt"/>
                        </a:rPr>
                        <a:t>Croydon BME Forum</a:t>
                      </a:r>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738" indent="0" algn="l" fontAlgn="ctr"/>
                      <a:r>
                        <a:rPr lang="en-GB" sz="1000" b="0" i="0" u="none" strike="noStrike" dirty="0" smtClean="0">
                          <a:solidFill>
                            <a:schemeClr val="tx1"/>
                          </a:solidFill>
                          <a:effectLst/>
                          <a:latin typeface="+mn-lt"/>
                        </a:rPr>
                        <a:t>Multi-agency and collaborative approach</a:t>
                      </a:r>
                      <a:r>
                        <a:rPr lang="en-GB" sz="1000" b="0" i="0" u="none" strike="noStrike" baseline="0" dirty="0" smtClean="0">
                          <a:solidFill>
                            <a:schemeClr val="tx1"/>
                          </a:solidFill>
                          <a:effectLst/>
                          <a:latin typeface="+mn-lt"/>
                        </a:rPr>
                        <a:t> to reduce violence. Project Co-ordinator to manage various forums including BME Serious Youth Violence Forum</a:t>
                      </a:r>
                      <a:endParaRPr lang="en-GB" sz="1000" b="0" i="0" u="none" strike="noStrike" dirty="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5738" indent="0" algn="l" fontAlgn="ctr"/>
                      <a:r>
                        <a:rPr lang="en-GB" sz="1000" b="0" i="0" u="none" strike="noStrike" dirty="0" smtClean="0">
                          <a:solidFill>
                            <a:schemeClr val="tx1"/>
                          </a:solidFill>
                          <a:effectLst/>
                          <a:latin typeface="+mn-lt"/>
                        </a:rPr>
                        <a:t>All wards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fontAlgn="base"/>
                      <a:r>
                        <a:rPr lang="en-US" sz="1000" b="0" i="0" kern="1200" dirty="0" smtClean="0">
                          <a:solidFill>
                            <a:schemeClr val="dk1"/>
                          </a:solidFill>
                          <a:effectLst/>
                          <a:latin typeface="+mn-lt"/>
                          <a:ea typeface="+mn-ea"/>
                          <a:cs typeface="+mn-cs"/>
                        </a:rPr>
                        <a:t>Croydon</a:t>
                      </a:r>
                      <a:r>
                        <a:rPr lang="en-US" sz="1000" b="0" i="0" kern="1200" baseline="0" dirty="0" smtClean="0">
                          <a:solidFill>
                            <a:schemeClr val="dk1"/>
                          </a:solidFill>
                          <a:effectLst/>
                          <a:latin typeface="+mn-lt"/>
                          <a:ea typeface="+mn-ea"/>
                          <a:cs typeface="+mn-cs"/>
                        </a:rPr>
                        <a:t> BME Forum</a:t>
                      </a:r>
                      <a:r>
                        <a:rPr lang="en-US" sz="1000" b="0" i="0" kern="1200" dirty="0" smtClean="0">
                          <a:solidFill>
                            <a:schemeClr val="dk1"/>
                          </a:solidFill>
                          <a:effectLst/>
                          <a:latin typeface="+mn-lt"/>
                          <a:ea typeface="+mn-ea"/>
                          <a:cs typeface="+mn-cs"/>
                        </a:rPr>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56a Mitcham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CR0 3RG</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Phone: 020 8684 3719</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5"/>
                        </a:rPr>
                        <a:t>info@bmeforum.org</a:t>
                      </a:r>
                      <a:endParaRPr lang="en-GB" sz="1000" dirty="0" smtClean="0">
                        <a:latin typeface="+mn-lt"/>
                      </a:endParaRPr>
                    </a:p>
                    <a:p>
                      <a:pPr marL="185738" indent="0" algn="l" fontAlgn="ctr"/>
                      <a:endParaRPr lang="en-GB" sz="1000" b="0" i="0" u="none" strike="noStrike" dirty="0" smtClean="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5284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23849" y="149329"/>
            <a:ext cx="10971532" cy="665059"/>
          </a:xfrm>
        </p:spPr>
        <p:txBody>
          <a:bodyPr anchor="t"/>
          <a:lstStyle/>
          <a:p>
            <a:r>
              <a:rPr lang="en-US" sz="2400" dirty="0">
                <a:cs typeface="Arial"/>
              </a:rPr>
              <a:t>Outcome 4</a:t>
            </a:r>
            <a:r>
              <a:rPr lang="en-US" sz="2400" dirty="0" smtClean="0">
                <a:cs typeface="Arial"/>
              </a:rPr>
              <a:t>: Everybody feels safe in their street, neighbourhood and home</a:t>
            </a:r>
            <a:r>
              <a:rPr lang="en-GB" sz="1800" dirty="0" smtClean="0"/>
              <a:t> </a:t>
            </a:r>
            <a:r>
              <a:rPr lang="en-GB" sz="2400" dirty="0" smtClean="0"/>
              <a:t>(2)</a:t>
            </a:r>
            <a:endParaRPr lang="en-US" sz="2400" dirty="0"/>
          </a:p>
        </p:txBody>
      </p:sp>
      <p:sp>
        <p:nvSpPr>
          <p:cNvPr id="5" name="Content Placeholder 4"/>
          <p:cNvSpPr>
            <a:spLocks noGrp="1"/>
          </p:cNvSpPr>
          <p:nvPr>
            <p:ph idx="1"/>
          </p:nvPr>
        </p:nvSpPr>
        <p:spPr>
          <a:xfrm>
            <a:off x="352438" y="614114"/>
            <a:ext cx="11968151" cy="6014420"/>
          </a:xfrm>
        </p:spPr>
        <p:txBody>
          <a:bodyPr/>
          <a:lstStyle/>
          <a:p>
            <a:pPr marL="0" indent="0">
              <a:spcBef>
                <a:spcPts val="0"/>
              </a:spcBef>
              <a:buNone/>
            </a:pPr>
            <a:endParaRPr lang="en-GB" sz="1800" u="sng" dirty="0"/>
          </a:p>
          <a:p>
            <a:pPr marL="0" indent="0">
              <a:spcBef>
                <a:spcPts val="0"/>
              </a:spcBef>
              <a:buNone/>
            </a:pPr>
            <a:endParaRPr lang="en-GB" sz="1600" b="1" dirty="0" smtClean="0"/>
          </a:p>
          <a:p>
            <a:pPr marL="0" indent="0">
              <a:spcBef>
                <a:spcPts val="0"/>
              </a:spcBef>
              <a:buNone/>
            </a:pPr>
            <a:r>
              <a:rPr lang="en-GB" sz="1600" b="1" dirty="0" smtClean="0"/>
              <a:t>Subject to contract signing, the following projects will commence 1</a:t>
            </a:r>
            <a:r>
              <a:rPr lang="en-GB" sz="1600" b="1" baseline="30000" dirty="0" smtClean="0"/>
              <a:t>st</a:t>
            </a:r>
            <a:r>
              <a:rPr lang="en-GB" sz="1600" b="1" dirty="0" smtClean="0"/>
              <a:t> April 2020:</a:t>
            </a:r>
            <a:endParaRPr lang="en-GB" sz="1600" dirty="0"/>
          </a:p>
          <a:p>
            <a:pPr marL="0" indent="0">
              <a:buNone/>
            </a:pPr>
            <a:r>
              <a:rPr lang="en-GB" sz="1800" dirty="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11839523"/>
              </p:ext>
            </p:extLst>
          </p:nvPr>
        </p:nvGraphicFramePr>
        <p:xfrm>
          <a:off x="352438" y="1748870"/>
          <a:ext cx="11534765" cy="2668230"/>
        </p:xfrm>
        <a:graphic>
          <a:graphicData uri="http://schemas.openxmlformats.org/drawingml/2006/table">
            <a:tbl>
              <a:tblPr firstRow="1" bandRow="1">
                <a:tableStyleId>{1FECB4D8-DB02-4DC6-A0A2-4F2EBAE1DC90}</a:tableStyleId>
              </a:tblPr>
              <a:tblGrid>
                <a:gridCol w="1321379">
                  <a:extLst>
                    <a:ext uri="{9D8B030D-6E8A-4147-A177-3AD203B41FA5}">
                      <a16:colId xmlns:a16="http://schemas.microsoft.com/office/drawing/2014/main" xmlns="" val="20000"/>
                    </a:ext>
                  </a:extLst>
                </a:gridCol>
                <a:gridCol w="6238068">
                  <a:extLst>
                    <a:ext uri="{9D8B030D-6E8A-4147-A177-3AD203B41FA5}">
                      <a16:colId xmlns:a16="http://schemas.microsoft.com/office/drawing/2014/main" xmlns="" val="20001"/>
                    </a:ext>
                  </a:extLst>
                </a:gridCol>
                <a:gridCol w="1987659"/>
                <a:gridCol w="1987659"/>
              </a:tblGrid>
              <a:tr h="504150">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22774">
                <a:tc>
                  <a:txBody>
                    <a:bodyPr/>
                    <a:lstStyle/>
                    <a:p>
                      <a:pPr algn="l"/>
                      <a:r>
                        <a:rPr lang="en-GB" sz="1000" dirty="0">
                          <a:solidFill>
                            <a:schemeClr val="tx1"/>
                          </a:solidFill>
                        </a:rPr>
                        <a:t>Freedom</a:t>
                      </a:r>
                      <a:r>
                        <a:rPr lang="en-GB" sz="1000" baseline="0" dirty="0">
                          <a:solidFill>
                            <a:schemeClr val="tx1"/>
                          </a:solidFill>
                        </a:rPr>
                        <a:t> Together </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GB" sz="1000" b="0" i="0" u="none" strike="noStrike" baseline="0" noProof="0" dirty="0">
                          <a:latin typeface="Arial"/>
                        </a:rPr>
                        <a:t>Main aims are to educate, empower and prevent women who are affected by domestic abuse and/or sexual violence.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dirty="0" smtClean="0"/>
                        <a:t>Minister Nursery &amp;</a:t>
                      </a:r>
                      <a:r>
                        <a:rPr lang="en-US" sz="1000" baseline="0" dirty="0" smtClean="0"/>
                        <a:t> Infant School (Waddon)</a:t>
                      </a:r>
                    </a:p>
                    <a:p>
                      <a:pPr lvl="0" algn="l">
                        <a:buNone/>
                      </a:pPr>
                      <a:r>
                        <a:rPr lang="en-US" sz="1000" baseline="0" dirty="0" smtClean="0"/>
                        <a:t>Forest Academy Primary School</a:t>
                      </a:r>
                    </a:p>
                    <a:p>
                      <a:pPr lvl="0" algn="l">
                        <a:buNone/>
                      </a:pPr>
                      <a:r>
                        <a:rPr lang="en-US" sz="1000" baseline="0" dirty="0" smtClean="0"/>
                        <a:t>(Shirley)</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GB" sz="1000" b="0" i="0" kern="1200" dirty="0" smtClean="0">
                          <a:solidFill>
                            <a:schemeClr val="dk1"/>
                          </a:solidFill>
                          <a:effectLst/>
                          <a:latin typeface="+mn-lt"/>
                          <a:ea typeface="+mn-ea"/>
                          <a:cs typeface="+mn-cs"/>
                        </a:rPr>
                        <a:t>Freedom Together</a:t>
                      </a:r>
                    </a:p>
                    <a:p>
                      <a:pPr lvl="0" algn="l">
                        <a:buNone/>
                      </a:pPr>
                      <a:r>
                        <a:rPr lang="en-GB" sz="1000" b="0" i="0" kern="1200" dirty="0" smtClean="0">
                          <a:solidFill>
                            <a:schemeClr val="dk1"/>
                          </a:solidFill>
                          <a:effectLst/>
                          <a:latin typeface="+mn-lt"/>
                          <a:ea typeface="+mn-ea"/>
                          <a:cs typeface="+mn-cs"/>
                        </a:rPr>
                        <a:t>CVA Resource Centre, </a:t>
                      </a:r>
                    </a:p>
                    <a:p>
                      <a:pPr lvl="0" algn="l">
                        <a:buNone/>
                      </a:pPr>
                      <a:r>
                        <a:rPr lang="en-GB" sz="1000" b="0" i="0" kern="1200" dirty="0" smtClean="0">
                          <a:solidFill>
                            <a:schemeClr val="dk1"/>
                          </a:solidFill>
                          <a:effectLst/>
                          <a:latin typeface="+mn-lt"/>
                          <a:ea typeface="+mn-ea"/>
                          <a:cs typeface="+mn-cs"/>
                        </a:rPr>
                        <a:t>82 London Road, Croydon</a:t>
                      </a:r>
                    </a:p>
                    <a:p>
                      <a:pPr lvl="0" algn="l">
                        <a:buNone/>
                      </a:pPr>
                      <a:r>
                        <a:rPr lang="en-GB" sz="1000" b="0" i="0" kern="1200" dirty="0" smtClean="0">
                          <a:solidFill>
                            <a:schemeClr val="dk1"/>
                          </a:solidFill>
                          <a:effectLst/>
                          <a:latin typeface="+mn-lt"/>
                          <a:ea typeface="+mn-ea"/>
                          <a:cs typeface="+mn-cs"/>
                        </a:rPr>
                        <a:t>CR0 2TB   </a:t>
                      </a:r>
                    </a:p>
                    <a:p>
                      <a:pPr lvl="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020 8253 7060</a:t>
                      </a:r>
                    </a:p>
                    <a:p>
                      <a:pPr lvl="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GB" sz="1000" b="0" i="0" u="none" strike="noStrike" kern="1200" dirty="0" smtClean="0">
                          <a:solidFill>
                            <a:schemeClr val="dk1"/>
                          </a:solidFill>
                          <a:effectLst/>
                          <a:latin typeface="+mn-lt"/>
                          <a:ea typeface="+mn-ea"/>
                          <a:cs typeface="+mn-cs"/>
                          <a:hlinkClick r:id="rId3"/>
                        </a:rPr>
                        <a:t>cva@cvalive.org.uk</a:t>
                      </a:r>
                      <a:r>
                        <a:rPr lang="en-GB" sz="1000" b="0" i="0" kern="1200" dirty="0" smtClean="0">
                          <a:solidFill>
                            <a:schemeClr val="dk1"/>
                          </a:solidFill>
                          <a:effectLst/>
                          <a:latin typeface="+mn-lt"/>
                          <a:ea typeface="+mn-ea"/>
                          <a:cs typeface="+mn-cs"/>
                        </a:rPr>
                        <a:t>  </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2774">
                <a:tc>
                  <a:txBody>
                    <a:bodyPr/>
                    <a:lstStyle/>
                    <a:p>
                      <a:pPr algn="l"/>
                      <a:r>
                        <a:rPr lang="en-GB" sz="1000" dirty="0" smtClean="0">
                          <a:solidFill>
                            <a:schemeClr val="tx1"/>
                          </a:solidFill>
                        </a:rPr>
                        <a:t>Croydon Borough Neighbourhood Watch Association </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dirty="0" smtClean="0">
                          <a:solidFill>
                            <a:schemeClr val="tx1"/>
                          </a:solidFill>
                        </a:rPr>
                        <a:t>Crime Prevention days, working with schools</a:t>
                      </a:r>
                      <a:r>
                        <a:rPr lang="en-US" sz="1000" baseline="0" dirty="0" smtClean="0">
                          <a:solidFill>
                            <a:schemeClr val="tx1"/>
                          </a:solidFill>
                        </a:rPr>
                        <a:t> to promote safety, working with CALAT, newsletters, training, welcome packs, recruit more coordinators</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099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All wards</a:t>
                      </a:r>
                    </a:p>
                    <a:p>
                      <a:pPr lvl="0" algn="l">
                        <a:buNone/>
                      </a:pP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smtClean="0">
                          <a:solidFill>
                            <a:schemeClr val="dk1"/>
                          </a:solidFill>
                          <a:effectLst/>
                          <a:latin typeface="+mn-lt"/>
                          <a:ea typeface="+mn-ea"/>
                          <a:cs typeface="+mn-cs"/>
                        </a:rPr>
                        <a:t>Croydon Borough Neighbourhood Watch Association </a:t>
                      </a:r>
                    </a:p>
                    <a:p>
                      <a:r>
                        <a:rPr lang="en-GB" sz="1000" kern="1200" dirty="0" smtClean="0">
                          <a:solidFill>
                            <a:schemeClr val="dk1"/>
                          </a:solidFill>
                          <a:effectLst/>
                          <a:latin typeface="+mn-lt"/>
                          <a:ea typeface="+mn-ea"/>
                          <a:cs typeface="+mn-cs"/>
                        </a:rPr>
                        <a:t>24 Fernhurst Road </a:t>
                      </a:r>
                    </a:p>
                    <a:p>
                      <a:r>
                        <a:rPr lang="en-GB" sz="1000" kern="1200" dirty="0" smtClean="0">
                          <a:solidFill>
                            <a:schemeClr val="dk1"/>
                          </a:solidFill>
                          <a:effectLst/>
                          <a:latin typeface="+mn-lt"/>
                          <a:ea typeface="+mn-ea"/>
                          <a:cs typeface="+mn-cs"/>
                        </a:rPr>
                        <a:t>Addiscombe, Croydon </a:t>
                      </a:r>
                    </a:p>
                    <a:p>
                      <a:r>
                        <a:rPr lang="en-GB" sz="1000" kern="1200" dirty="0" smtClean="0">
                          <a:solidFill>
                            <a:schemeClr val="dk1"/>
                          </a:solidFill>
                          <a:effectLst/>
                          <a:latin typeface="+mn-lt"/>
                          <a:ea typeface="+mn-ea"/>
                          <a:cs typeface="+mn-cs"/>
                        </a:rPr>
                        <a:t>CR0 7DG </a:t>
                      </a:r>
                      <a:endParaRPr lang="en-US" sz="1000" b="0" i="0" kern="1200" dirty="0" smtClean="0">
                        <a:solidFill>
                          <a:schemeClr val="dk1"/>
                        </a:solidFill>
                        <a:effectLst/>
                        <a:latin typeface="+mn-lt"/>
                        <a:ea typeface="+mn-ea"/>
                        <a:cs typeface="+mn-cs"/>
                        <a:sym typeface="Wingdings" panose="05000000000000000000" pitchFamily="2" charset="2"/>
                      </a:endParaRPr>
                    </a:p>
                    <a:p>
                      <a:pPr lvl="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US" sz="1000" dirty="0" smtClean="0"/>
                        <a:t>020 86547609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1386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114300" y="255242"/>
            <a:ext cx="10971532" cy="1143000"/>
          </a:xfrm>
        </p:spPr>
        <p:txBody>
          <a:bodyPr anchor="t"/>
          <a:lstStyle/>
          <a:p>
            <a:r>
              <a:rPr lang="en-US" sz="2800" dirty="0" smtClean="0">
                <a:cs typeface="Arial"/>
              </a:rPr>
              <a:t>Statutory Services Contracts</a:t>
            </a:r>
            <a:r>
              <a:rPr lang="en-US" sz="2800" dirty="0">
                <a:cs typeface="Arial"/>
              </a:rPr>
              <a:t> </a:t>
            </a:r>
            <a:endParaRPr lang="en-US" sz="2800" dirty="0"/>
          </a:p>
        </p:txBody>
      </p:sp>
      <p:sp>
        <p:nvSpPr>
          <p:cNvPr id="5" name="Content Placeholder 4"/>
          <p:cNvSpPr>
            <a:spLocks noGrp="1"/>
          </p:cNvSpPr>
          <p:nvPr>
            <p:ph idx="1"/>
          </p:nvPr>
        </p:nvSpPr>
        <p:spPr>
          <a:xfrm>
            <a:off x="114300" y="843580"/>
            <a:ext cx="11968151" cy="6014420"/>
          </a:xfrm>
        </p:spPr>
        <p:txBody>
          <a:bodyPr/>
          <a:lstStyle/>
          <a:p>
            <a:pPr marL="0" indent="0">
              <a:spcBef>
                <a:spcPts val="0"/>
              </a:spcBef>
              <a:buNone/>
            </a:pPr>
            <a:r>
              <a:rPr lang="en-GB" sz="1600" b="1" dirty="0" smtClean="0"/>
              <a:t>Subject to contract signing, the following contracts will commence 1</a:t>
            </a:r>
            <a:r>
              <a:rPr lang="en-GB" sz="1600" b="1" baseline="30000" dirty="0" smtClean="0"/>
              <a:t>st</a:t>
            </a:r>
            <a:r>
              <a:rPr lang="en-GB" sz="1600" b="1" dirty="0" smtClean="0"/>
              <a:t> April 2020 :</a:t>
            </a:r>
            <a:endParaRPr lang="en-GB" sz="1600" dirty="0"/>
          </a:p>
          <a:p>
            <a:pPr marL="0" indent="0">
              <a:buNone/>
            </a:pPr>
            <a:r>
              <a:rPr lang="en-GB" sz="1800" dirty="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33069918"/>
              </p:ext>
            </p:extLst>
          </p:nvPr>
        </p:nvGraphicFramePr>
        <p:xfrm>
          <a:off x="228599" y="1568457"/>
          <a:ext cx="11739553" cy="3427163"/>
        </p:xfrm>
        <a:graphic>
          <a:graphicData uri="http://schemas.openxmlformats.org/drawingml/2006/table">
            <a:tbl>
              <a:tblPr firstRow="1" bandRow="1">
                <a:tableStyleId>{1FECB4D8-DB02-4DC6-A0A2-4F2EBAE1DC90}</a:tableStyleId>
              </a:tblPr>
              <a:tblGrid>
                <a:gridCol w="1367726">
                  <a:extLst>
                    <a:ext uri="{9D8B030D-6E8A-4147-A177-3AD203B41FA5}">
                      <a16:colId xmlns:a16="http://schemas.microsoft.com/office/drawing/2014/main" xmlns="" val="20000"/>
                    </a:ext>
                  </a:extLst>
                </a:gridCol>
                <a:gridCol w="6307811">
                  <a:extLst>
                    <a:ext uri="{9D8B030D-6E8A-4147-A177-3AD203B41FA5}">
                      <a16:colId xmlns:a16="http://schemas.microsoft.com/office/drawing/2014/main" xmlns="" val="20001"/>
                    </a:ext>
                  </a:extLst>
                </a:gridCol>
                <a:gridCol w="2032008"/>
                <a:gridCol w="2032008"/>
              </a:tblGrid>
              <a:tr h="555548">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Service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a:t>
                      </a:r>
                      <a:r>
                        <a:rPr lang="en-US" sz="1000" baseline="0" dirty="0" smtClean="0"/>
                        <a:t> of Services/Hub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Contact</a:t>
                      </a:r>
                      <a:r>
                        <a:rPr lang="en-US" sz="1000" baseline="0" dirty="0" smtClean="0"/>
                        <a:t> details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04815">
                <a:tc>
                  <a:txBody>
                    <a:bodyPr/>
                    <a:lstStyle/>
                    <a:p>
                      <a:pPr algn="l"/>
                      <a:r>
                        <a:rPr lang="en-GB" sz="1000" dirty="0" smtClean="0">
                          <a:solidFill>
                            <a:schemeClr val="tx1"/>
                          </a:solidFill>
                          <a:latin typeface="+mn-lt"/>
                        </a:rPr>
                        <a:t>Croydon Citizens Advice Bureau</a:t>
                      </a:r>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kern="1200" dirty="0" smtClean="0">
                          <a:solidFill>
                            <a:schemeClr val="dk1"/>
                          </a:solidFill>
                          <a:effectLst/>
                          <a:latin typeface="+mn-lt"/>
                          <a:ea typeface="+mn-ea"/>
                          <a:cs typeface="+mn-cs"/>
                        </a:rPr>
                        <a:t>The provision of</a:t>
                      </a:r>
                      <a:r>
                        <a:rPr lang="en-GB" sz="1000" b="0" i="0" kern="1200" baseline="0" dirty="0" smtClean="0">
                          <a:solidFill>
                            <a:schemeClr val="dk1"/>
                          </a:solidFill>
                          <a:effectLst/>
                          <a:latin typeface="+mn-lt"/>
                          <a:ea typeface="+mn-ea"/>
                          <a:cs typeface="+mn-cs"/>
                        </a:rPr>
                        <a:t> </a:t>
                      </a:r>
                      <a:r>
                        <a:rPr lang="en-GB" sz="1000" b="0" i="0" kern="1200" dirty="0" smtClean="0">
                          <a:solidFill>
                            <a:schemeClr val="dk1"/>
                          </a:solidFill>
                          <a:effectLst/>
                          <a:latin typeface="+mn-lt"/>
                          <a:ea typeface="+mn-ea"/>
                          <a:cs typeface="+mn-cs"/>
                        </a:rPr>
                        <a:t>free, independent, impartial advice and support</a:t>
                      </a:r>
                      <a:r>
                        <a:rPr lang="en-GB" sz="1000" b="0" i="0" kern="1200" baseline="0" dirty="0" smtClean="0">
                          <a:solidFill>
                            <a:schemeClr val="dk1"/>
                          </a:solidFill>
                          <a:effectLst/>
                          <a:latin typeface="+mn-lt"/>
                          <a:ea typeface="+mn-ea"/>
                          <a:cs typeface="+mn-cs"/>
                        </a:rPr>
                        <a:t> </a:t>
                      </a:r>
                      <a:r>
                        <a:rPr lang="en-US" sz="1000" b="0" i="0" kern="1200" baseline="0" dirty="0" smtClean="0">
                          <a:solidFill>
                            <a:schemeClr val="tx1"/>
                          </a:solidFill>
                          <a:effectLst/>
                          <a:latin typeface="+mn-lt"/>
                          <a:ea typeface="+mn-ea"/>
                          <a:cs typeface="+mn-cs"/>
                        </a:rPr>
                        <a:t>to </a:t>
                      </a:r>
                      <a:r>
                        <a:rPr lang="en-GB" sz="1000" b="0" i="0" kern="1200" dirty="0" smtClean="0">
                          <a:solidFill>
                            <a:schemeClr val="dk1"/>
                          </a:solidFill>
                          <a:effectLst/>
                          <a:latin typeface="+mn-lt"/>
                          <a:ea typeface="+mn-ea"/>
                          <a:cs typeface="+mn-cs"/>
                        </a:rPr>
                        <a:t>ensure residents are able to access the advice and support they need at the right time. </a:t>
                      </a: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b="0" i="0" kern="1200" dirty="0" smtClean="0">
                        <a:solidFill>
                          <a:schemeClr val="dk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kern="1200" dirty="0" smtClean="0">
                          <a:solidFill>
                            <a:schemeClr val="dk1"/>
                          </a:solidFill>
                          <a:effectLst/>
                          <a:latin typeface="+mn-lt"/>
                          <a:ea typeface="+mn-ea"/>
                          <a:cs typeface="+mn-cs"/>
                        </a:rPr>
                        <a:t>The service will provide advice and support across a wide range of areas, including (but not limited to):</a:t>
                      </a: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b="0" i="0" kern="1200" dirty="0" smtClean="0">
                        <a:solidFill>
                          <a:schemeClr val="dk1"/>
                        </a:solidFill>
                        <a:effectLst/>
                        <a:latin typeface="+mn-lt"/>
                        <a:ea typeface="+mn-ea"/>
                        <a:cs typeface="+mn-cs"/>
                      </a:endParaRPr>
                    </a:p>
                    <a:p>
                      <a:pPr marL="371475" marR="0" lvl="0" indent="-285750" algn="l" defTabSz="8009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smtClean="0">
                          <a:solidFill>
                            <a:schemeClr val="dk1"/>
                          </a:solidFill>
                          <a:effectLst/>
                          <a:latin typeface="+mn-lt"/>
                          <a:ea typeface="+mn-ea"/>
                          <a:cs typeface="+mn-cs"/>
                        </a:rPr>
                        <a:t>Housing and Tenancy issues</a:t>
                      </a:r>
                    </a:p>
                    <a:p>
                      <a:pPr marL="371475" marR="0" lvl="0" indent="-285750" algn="l" defTabSz="8009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smtClean="0">
                          <a:solidFill>
                            <a:schemeClr val="dk1"/>
                          </a:solidFill>
                          <a:effectLst/>
                          <a:latin typeface="+mn-lt"/>
                          <a:ea typeface="+mn-ea"/>
                          <a:cs typeface="+mn-cs"/>
                        </a:rPr>
                        <a:t>Welfare Benefit</a:t>
                      </a:r>
                    </a:p>
                    <a:p>
                      <a:pPr marL="371475" marR="0" lvl="0" indent="-285750" algn="l" defTabSz="8009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smtClean="0">
                          <a:solidFill>
                            <a:schemeClr val="dk1"/>
                          </a:solidFill>
                          <a:effectLst/>
                          <a:latin typeface="+mn-lt"/>
                          <a:ea typeface="+mn-ea"/>
                          <a:cs typeface="+mn-cs"/>
                        </a:rPr>
                        <a:t>Finance and Debt</a:t>
                      </a:r>
                    </a:p>
                    <a:p>
                      <a:pPr marL="371475" marR="0" lvl="0" indent="-285750" algn="l" defTabSz="8009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smtClean="0">
                          <a:solidFill>
                            <a:schemeClr val="dk1"/>
                          </a:solidFill>
                          <a:effectLst/>
                          <a:latin typeface="+mn-lt"/>
                          <a:ea typeface="+mn-ea"/>
                          <a:cs typeface="+mn-cs"/>
                        </a:rPr>
                        <a:t>Employment Law</a:t>
                      </a:r>
                    </a:p>
                    <a:p>
                      <a:pPr marL="371475" marR="0" lvl="0" indent="-285750" algn="l" defTabSz="8009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smtClean="0">
                          <a:solidFill>
                            <a:schemeClr val="dk1"/>
                          </a:solidFill>
                          <a:effectLst/>
                          <a:latin typeface="+mn-lt"/>
                          <a:ea typeface="+mn-ea"/>
                          <a:cs typeface="+mn-cs"/>
                        </a:rPr>
                        <a:t>Family Law</a:t>
                      </a:r>
                    </a:p>
                    <a:p>
                      <a:pPr marL="371475" marR="0" lvl="0" indent="-285750" algn="l" defTabSz="8009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smtClean="0">
                          <a:solidFill>
                            <a:schemeClr val="dk1"/>
                          </a:solidFill>
                          <a:effectLst/>
                          <a:latin typeface="+mn-lt"/>
                          <a:ea typeface="+mn-ea"/>
                          <a:cs typeface="+mn-cs"/>
                        </a:rPr>
                        <a:t>Generalist advice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smtClean="0">
                          <a:solidFill>
                            <a:schemeClr val="dk1"/>
                          </a:solidFill>
                          <a:effectLst/>
                          <a:latin typeface="+mn-lt"/>
                          <a:ea typeface="+mn-ea"/>
                          <a:cs typeface="+mn-cs"/>
                        </a:rPr>
                        <a:t>Primary</a:t>
                      </a:r>
                      <a:r>
                        <a:rPr lang="en-GB" sz="1000" b="0" i="0" kern="1200" baseline="0" dirty="0" smtClean="0">
                          <a:solidFill>
                            <a:schemeClr val="dk1"/>
                          </a:solidFill>
                          <a:effectLst/>
                          <a:latin typeface="+mn-lt"/>
                          <a:ea typeface="+mn-ea"/>
                          <a:cs typeface="+mn-cs"/>
                        </a:rPr>
                        <a:t> locations are </a:t>
                      </a:r>
                      <a:r>
                        <a:rPr lang="en-GB" sz="1000" b="0" i="0" kern="1200" dirty="0" smtClean="0">
                          <a:solidFill>
                            <a:schemeClr val="dk1"/>
                          </a:solidFill>
                          <a:effectLst/>
                          <a:latin typeface="+mn-lt"/>
                          <a:ea typeface="+mn-ea"/>
                          <a:cs typeface="+mn-cs"/>
                        </a:rPr>
                        <a:t>South</a:t>
                      </a:r>
                      <a:r>
                        <a:rPr lang="en-GB" sz="1000" b="0" i="0" kern="1200" baseline="0" dirty="0" smtClean="0">
                          <a:solidFill>
                            <a:schemeClr val="dk1"/>
                          </a:solidFill>
                          <a:effectLst/>
                          <a:latin typeface="+mn-lt"/>
                          <a:ea typeface="+mn-ea"/>
                          <a:cs typeface="+mn-cs"/>
                        </a:rPr>
                        <a:t> Norwood &amp;</a:t>
                      </a:r>
                    </a:p>
                    <a:p>
                      <a:pPr marL="85725" marR="0" lvl="0" indent="0" algn="l" defTabSz="80099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baseline="0" dirty="0" smtClean="0">
                          <a:solidFill>
                            <a:schemeClr val="dk1"/>
                          </a:solidFill>
                          <a:effectLst/>
                          <a:latin typeface="+mn-lt"/>
                          <a:ea typeface="+mn-ea"/>
                          <a:cs typeface="+mn-cs"/>
                        </a:rPr>
                        <a:t>Central Croydon</a:t>
                      </a:r>
                    </a:p>
                    <a:p>
                      <a:pPr marL="85725" marR="0" lvl="0" indent="0" algn="l" defTabSz="80099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baseline="0" dirty="0" smtClean="0">
                          <a:solidFill>
                            <a:schemeClr val="dk1"/>
                          </a:solidFill>
                          <a:effectLst/>
                          <a:latin typeface="+mn-lt"/>
                          <a:ea typeface="+mn-ea"/>
                          <a:cs typeface="+mn-cs"/>
                        </a:rPr>
                        <a:t>Outreach sessions in New Addington and Purley, pilot further outreach in North Croydon</a:t>
                      </a:r>
                    </a:p>
                    <a:p>
                      <a:pPr marL="85725" marR="0" lvl="0" indent="0" algn="l" defTabSz="80099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0"/>
                      <a:r>
                        <a:rPr lang="en-US" sz="1000" b="0" i="0" kern="1200" dirty="0" smtClean="0">
                          <a:solidFill>
                            <a:schemeClr val="dk1"/>
                          </a:solidFill>
                          <a:effectLst/>
                          <a:latin typeface="+mn-lt"/>
                          <a:ea typeface="+mn-ea"/>
                          <a:cs typeface="+mn-cs"/>
                        </a:rPr>
                        <a:t>Croydon Citizens Advice Bureau</a:t>
                      </a:r>
                    </a:p>
                    <a:p>
                      <a:pPr marL="87313" indent="0"/>
                      <a:r>
                        <a:rPr lang="en-US" sz="1000" b="0" i="0" kern="1200" dirty="0" smtClean="0">
                          <a:solidFill>
                            <a:schemeClr val="dk1"/>
                          </a:solidFill>
                          <a:effectLst/>
                          <a:latin typeface="+mn-lt"/>
                          <a:ea typeface="+mn-ea"/>
                          <a:cs typeface="+mn-cs"/>
                        </a:rPr>
                        <a:t>48 - 50 Portland Road</a:t>
                      </a:r>
                    </a:p>
                    <a:p>
                      <a:pPr marL="87313" indent="0"/>
                      <a:r>
                        <a:rPr lang="en-US" sz="1000" b="0" i="0" kern="1200" dirty="0" smtClean="0">
                          <a:solidFill>
                            <a:schemeClr val="dk1"/>
                          </a:solidFill>
                          <a:effectLst/>
                          <a:latin typeface="+mn-lt"/>
                          <a:ea typeface="+mn-ea"/>
                          <a:cs typeface="+mn-cs"/>
                        </a:rPr>
                        <a:t>South Norwood</a:t>
                      </a:r>
                    </a:p>
                    <a:p>
                      <a:pPr marL="87313" indent="0"/>
                      <a:r>
                        <a:rPr lang="en-US" sz="1000" b="0" i="0" kern="1200" dirty="0" smtClean="0">
                          <a:solidFill>
                            <a:schemeClr val="dk1"/>
                          </a:solidFill>
                          <a:effectLst/>
                          <a:latin typeface="+mn-lt"/>
                          <a:ea typeface="+mn-ea"/>
                          <a:cs typeface="+mn-cs"/>
                        </a:rPr>
                        <a:t>SE25 4PQ</a:t>
                      </a:r>
                    </a:p>
                    <a:p>
                      <a:pPr marL="87313" indent="0"/>
                      <a:r>
                        <a:rPr lang="en-US" sz="1000" b="0" i="0" kern="1200" dirty="0" smtClean="0">
                          <a:solidFill>
                            <a:schemeClr val="dk1"/>
                          </a:solidFill>
                          <a:effectLst/>
                          <a:latin typeface="+mn-lt"/>
                          <a:ea typeface="+mn-ea"/>
                          <a:cs typeface="+mn-cs"/>
                        </a:rPr>
                        <a:t>(All correspondence should</a:t>
                      </a:r>
                    </a:p>
                    <a:p>
                      <a:pPr marL="87313" indent="0"/>
                      <a:r>
                        <a:rPr lang="en-US" sz="1000" b="0" i="0" kern="1200" dirty="0" smtClean="0">
                          <a:solidFill>
                            <a:schemeClr val="dk1"/>
                          </a:solidFill>
                          <a:effectLst/>
                          <a:latin typeface="+mn-lt"/>
                          <a:ea typeface="+mn-ea"/>
                          <a:cs typeface="+mn-cs"/>
                        </a:rPr>
                        <a:t>be sent to this address)</a:t>
                      </a:r>
                    </a:p>
                    <a:p>
                      <a:pPr marL="87313" marR="0" lvl="0" indent="0" algn="l" defTabSz="80099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89738">
                <a:tc>
                  <a:txBody>
                    <a:bodyPr/>
                    <a:lstStyle/>
                    <a:p>
                      <a:pPr marL="0" algn="l" defTabSz="800998" rtl="0" eaLnBrk="1" latinLnBrk="0" hangingPunct="1"/>
                      <a:r>
                        <a:rPr lang="en-GB" sz="1000" kern="1200" dirty="0" smtClean="0">
                          <a:solidFill>
                            <a:schemeClr val="dk1"/>
                          </a:solidFill>
                          <a:latin typeface="+mn-lt"/>
                          <a:ea typeface="+mn-ea"/>
                          <a:cs typeface="+mn-cs"/>
                        </a:rPr>
                        <a:t>Whitgift Foundation Carers Information Service</a:t>
                      </a:r>
                      <a:endParaRPr lang="en-GB"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000" b="0" i="0" kern="1200" dirty="0" smtClean="0">
                          <a:solidFill>
                            <a:schemeClr val="dk1"/>
                          </a:solidFill>
                          <a:effectLst/>
                          <a:latin typeface="+mn-lt"/>
                          <a:ea typeface="+mn-ea"/>
                          <a:cs typeface="+mn-cs"/>
                        </a:rPr>
                        <a:t>This service will provide an independent carer assessment for adult carers in Croydon. The service will also look to meet the</a:t>
                      </a:r>
                      <a:r>
                        <a:rPr lang="en-GB" sz="1000" b="0" i="0" kern="1200" baseline="0" dirty="0" smtClean="0">
                          <a:solidFill>
                            <a:schemeClr val="dk1"/>
                          </a:solidFill>
                          <a:effectLst/>
                          <a:latin typeface="+mn-lt"/>
                          <a:ea typeface="+mn-ea"/>
                          <a:cs typeface="+mn-cs"/>
                        </a:rPr>
                        <a:t> </a:t>
                      </a:r>
                      <a:r>
                        <a:rPr lang="en-GB" sz="1000" b="0" i="0" kern="1200" dirty="0" smtClean="0">
                          <a:solidFill>
                            <a:schemeClr val="dk1"/>
                          </a:solidFill>
                          <a:effectLst/>
                          <a:latin typeface="+mn-lt"/>
                          <a:ea typeface="+mn-ea"/>
                          <a:cs typeface="+mn-cs"/>
                        </a:rPr>
                        <a:t>eligible needs of carers to support them to continue to provide care. It also aims to promote carers’ wellbeing; preventing, reducing and delaying future needs for support and provide a universal offer of support for all carers. </a:t>
                      </a:r>
                    </a:p>
                    <a:p>
                      <a:pPr lvl="0" algn="l">
                        <a:buNone/>
                      </a:pPr>
                      <a:endParaRPr lang="en-GB" sz="1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Main</a:t>
                      </a:r>
                      <a:r>
                        <a:rPr lang="en-GB" sz="1000" kern="1200" baseline="0" dirty="0" smtClean="0">
                          <a:solidFill>
                            <a:schemeClr val="dk1"/>
                          </a:solidFill>
                          <a:latin typeface="+mn-lt"/>
                          <a:ea typeface="+mn-ea"/>
                          <a:cs typeface="+mn-cs"/>
                        </a:rPr>
                        <a:t> hub in Fairfield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0" fontAlgn="base"/>
                      <a:r>
                        <a:rPr lang="en-GB" sz="1000" b="0" i="0" kern="1200" dirty="0" smtClean="0">
                          <a:solidFill>
                            <a:schemeClr val="dk1"/>
                          </a:solidFill>
                          <a:effectLst/>
                          <a:latin typeface="+mn-lt"/>
                          <a:ea typeface="+mn-ea"/>
                          <a:cs typeface="+mn-cs"/>
                        </a:rPr>
                        <a:t>Carers Support Centre</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24 George Street</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Croydon</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CR0 1PB</a:t>
                      </a:r>
                    </a:p>
                    <a:p>
                      <a:pPr marL="87313"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020 8649 9339</a:t>
                      </a:r>
                    </a:p>
                    <a:p>
                      <a:pPr marL="87313"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u="sng" kern="1200" dirty="0" smtClean="0">
                          <a:solidFill>
                            <a:schemeClr val="dk1"/>
                          </a:solidFill>
                          <a:effectLst/>
                          <a:latin typeface="+mn-lt"/>
                          <a:ea typeface="+mn-ea"/>
                          <a:cs typeface="+mn-cs"/>
                          <a:hlinkClick r:id="rId3"/>
                        </a:rPr>
                        <a:t>info@carersinfo.org.uk</a:t>
                      </a:r>
                      <a:endParaRPr lang="en-GB" sz="1000" b="0" i="0" kern="1200" dirty="0" smtClean="0">
                        <a:solidFill>
                          <a:schemeClr val="dk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65135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23849" y="149329"/>
            <a:ext cx="10971532" cy="808551"/>
          </a:xfrm>
        </p:spPr>
        <p:txBody>
          <a:bodyPr anchor="t"/>
          <a:lstStyle/>
          <a:p>
            <a:r>
              <a:rPr lang="en-US" sz="2400" dirty="0">
                <a:cs typeface="Arial"/>
              </a:rPr>
              <a:t>Outcome </a:t>
            </a:r>
            <a:r>
              <a:rPr lang="en-US" sz="2400" dirty="0" smtClean="0">
                <a:cs typeface="Arial"/>
              </a:rPr>
              <a:t>5:</a:t>
            </a:r>
            <a:r>
              <a:rPr lang="en-US" sz="2400" dirty="0">
                <a:cs typeface="Arial"/>
              </a:rPr>
              <a:t> </a:t>
            </a:r>
            <a:r>
              <a:rPr lang="en-GB" sz="2400" dirty="0" smtClean="0"/>
              <a:t>Everybody </a:t>
            </a:r>
            <a:r>
              <a:rPr lang="en-GB" sz="2400" dirty="0"/>
              <a:t>has an opportunity to work and build their career</a:t>
            </a:r>
            <a:r>
              <a:rPr lang="en-GB" sz="1800" dirty="0"/>
              <a:t/>
            </a:r>
            <a:br>
              <a:rPr lang="en-GB" sz="1800" dirty="0"/>
            </a:br>
            <a:r>
              <a:rPr lang="en-GB" sz="1800" dirty="0"/>
              <a:t/>
            </a:r>
            <a:br>
              <a:rPr lang="en-GB" sz="1800" dirty="0"/>
            </a:br>
            <a:r>
              <a:rPr lang="en-GB" sz="1800" dirty="0"/>
              <a:t/>
            </a:r>
            <a:br>
              <a:rPr lang="en-GB" sz="1800" dirty="0"/>
            </a:br>
            <a:endParaRPr lang="en-GB" sz="1800" dirty="0">
              <a:cs typeface="Arial"/>
            </a:endParaRPr>
          </a:p>
        </p:txBody>
      </p:sp>
      <p:sp>
        <p:nvSpPr>
          <p:cNvPr id="5" name="Content Placeholder 4"/>
          <p:cNvSpPr>
            <a:spLocks noGrp="1"/>
          </p:cNvSpPr>
          <p:nvPr>
            <p:ph idx="1"/>
          </p:nvPr>
        </p:nvSpPr>
        <p:spPr>
          <a:xfrm>
            <a:off x="223849" y="957880"/>
            <a:ext cx="11968151" cy="6014420"/>
          </a:xfrm>
        </p:spPr>
        <p:txBody>
          <a:bodyPr/>
          <a:lstStyle/>
          <a:p>
            <a:pPr marL="0" indent="0">
              <a:spcBef>
                <a:spcPts val="0"/>
              </a:spcBef>
              <a:buNone/>
            </a:pPr>
            <a:endParaRPr lang="en-GB" sz="1800" u="sng" dirty="0"/>
          </a:p>
          <a:p>
            <a:pPr marL="0" indent="0">
              <a:spcBef>
                <a:spcPts val="0"/>
              </a:spcBef>
              <a:buNone/>
            </a:pPr>
            <a:r>
              <a:rPr lang="en-GB" sz="1600" b="1" dirty="0" smtClean="0"/>
              <a:t>Subject to contract signing, the following projects will commence 1</a:t>
            </a:r>
            <a:r>
              <a:rPr lang="en-GB" sz="1600" b="1" baseline="30000" dirty="0" smtClean="0"/>
              <a:t>st</a:t>
            </a:r>
            <a:r>
              <a:rPr lang="en-GB" sz="1600" b="1" dirty="0" smtClean="0"/>
              <a:t> April 2020:</a:t>
            </a:r>
            <a:endParaRPr lang="en-GB" sz="1600" dirty="0"/>
          </a:p>
          <a:p>
            <a:pPr marL="0" indent="0">
              <a:buNone/>
            </a:pPr>
            <a:r>
              <a:rPr lang="en-GB" sz="1800" dirty="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380990185"/>
              </p:ext>
            </p:extLst>
          </p:nvPr>
        </p:nvGraphicFramePr>
        <p:xfrm>
          <a:off x="334137" y="1832649"/>
          <a:ext cx="11333608" cy="3169558"/>
        </p:xfrm>
        <a:graphic>
          <a:graphicData uri="http://schemas.openxmlformats.org/drawingml/2006/table">
            <a:tbl>
              <a:tblPr firstRow="1" bandRow="1">
                <a:tableStyleId>{1FECB4D8-DB02-4DC6-A0A2-4F2EBAE1DC90}</a:tableStyleId>
              </a:tblPr>
              <a:tblGrid>
                <a:gridCol w="1270067">
                  <a:extLst>
                    <a:ext uri="{9D8B030D-6E8A-4147-A177-3AD203B41FA5}">
                      <a16:colId xmlns:a16="http://schemas.microsoft.com/office/drawing/2014/main" xmlns="" val="20000"/>
                    </a:ext>
                  </a:extLst>
                </a:gridCol>
                <a:gridCol w="6194102">
                  <a:extLst>
                    <a:ext uri="{9D8B030D-6E8A-4147-A177-3AD203B41FA5}">
                      <a16:colId xmlns:a16="http://schemas.microsoft.com/office/drawing/2014/main" xmlns="" val="20001"/>
                    </a:ext>
                  </a:extLst>
                </a:gridCol>
                <a:gridCol w="1820093"/>
                <a:gridCol w="2049346"/>
              </a:tblGrid>
              <a:tr h="487318">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a:t>
                      </a:r>
                      <a:r>
                        <a:rPr lang="en-GB" sz="1000" b="1" i="0" u="none" strike="noStrike" noProof="0" dirty="0">
                          <a:latin typeface="Arial"/>
                        </a:rPr>
                        <a:t>Description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33514">
                <a:tc>
                  <a:txBody>
                    <a:bodyPr/>
                    <a:lstStyle/>
                    <a:p>
                      <a:pPr marL="85725" indent="0" algn="l"/>
                      <a:r>
                        <a:rPr lang="en-GB" sz="1000" dirty="0">
                          <a:latin typeface="+mn-lt"/>
                        </a:rPr>
                        <a:t>CAYSH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GB" sz="1000" b="0" i="0" u="none" strike="noStrike" baseline="0" noProof="0" dirty="0">
                          <a:effectLst/>
                        </a:rPr>
                        <a:t>Partnership with CVA to run volunteer mentoring programme, providing homeless young people (16-25) with intensive support in employability</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420" lvl="0" indent="0" algn="l">
                        <a:buNone/>
                      </a:pPr>
                      <a:r>
                        <a:rPr lang="en-US" sz="1000" dirty="0" smtClean="0"/>
                        <a:t>All wards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US" sz="1000" b="0" i="0" kern="1200" dirty="0" smtClean="0">
                          <a:solidFill>
                            <a:schemeClr val="dk1"/>
                          </a:solidFill>
                          <a:effectLst/>
                          <a:latin typeface="+mn-lt"/>
                          <a:ea typeface="+mn-ea"/>
                          <a:cs typeface="+mn-cs"/>
                        </a:rPr>
                        <a:t>CAYSH Head Office</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Christopher Wren Yard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CAYSH 3rd Floor</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119 High Street</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 CR0 1QG</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0208 683 0227</a:t>
                      </a:r>
                      <a:r>
                        <a:rPr lang="en-US" sz="1000" b="0" dirty="0" smtClean="0"/>
                        <a:t/>
                      </a:r>
                      <a:br>
                        <a:rPr lang="en-US" sz="1000" b="0" dirty="0" smtClean="0"/>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3"/>
                        </a:rPr>
                        <a:t>info@caysh.org</a:t>
                      </a:r>
                      <a:endParaRPr lang="en-US" sz="1000" b="0" i="0" u="none" strike="noStrike" kern="1200" dirty="0" smtClean="0">
                        <a:solidFill>
                          <a:schemeClr val="dk1"/>
                        </a:solidFill>
                        <a:effectLst/>
                        <a:latin typeface="+mn-lt"/>
                        <a:ea typeface="+mn-ea"/>
                        <a:cs typeface="+mn-cs"/>
                      </a:endParaRPr>
                    </a:p>
                    <a:p>
                      <a:pPr marL="85725" lvl="0" indent="0" algn="l">
                        <a:buNone/>
                      </a:pPr>
                      <a:endParaRPr lang="en-US" sz="10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04144">
                <a:tc>
                  <a:txBody>
                    <a:bodyPr/>
                    <a:lstStyle/>
                    <a:p>
                      <a:pPr algn="l"/>
                      <a:r>
                        <a:rPr lang="en-GB" sz="1000" dirty="0" smtClean="0">
                          <a:solidFill>
                            <a:schemeClr val="tx1"/>
                          </a:solidFill>
                        </a:rPr>
                        <a:t>Disability Croydon</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GB" sz="1000" b="0" i="0" u="none" strike="noStrike" baseline="0" noProof="0" dirty="0" smtClean="0">
                          <a:latin typeface="Arial"/>
                        </a:rPr>
                        <a:t>Project to offer  range of specialist employment services specifically focusing on barriers facing disabled people seeking employment. To provide support and training, emphasising confidence building and skills development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dirty="0" smtClean="0"/>
                        <a:t>Main hub</a:t>
                      </a:r>
                      <a:r>
                        <a:rPr lang="en-US" sz="1000" baseline="0" dirty="0" smtClean="0"/>
                        <a:t> in Waddon plus services delivered across all wards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000" b="0" kern="1200" dirty="0" smtClean="0">
                          <a:solidFill>
                            <a:schemeClr val="tx1"/>
                          </a:solidFill>
                          <a:effectLst/>
                          <a:latin typeface="+mn-lt"/>
                          <a:ea typeface="+mn-ea"/>
                          <a:cs typeface="+mn-cs"/>
                        </a:rPr>
                        <a:t>Disability Croydon</a:t>
                      </a:r>
                    </a:p>
                    <a:p>
                      <a:pPr fontAlgn="base"/>
                      <a:r>
                        <a:rPr lang="en-US" sz="1000" b="0" kern="1200" dirty="0" smtClean="0">
                          <a:solidFill>
                            <a:schemeClr val="tx1"/>
                          </a:solidFill>
                          <a:effectLst/>
                          <a:latin typeface="+mn-lt"/>
                          <a:ea typeface="+mn-ea"/>
                          <a:cs typeface="+mn-cs"/>
                        </a:rPr>
                        <a:t>Stafford House</a:t>
                      </a:r>
                    </a:p>
                    <a:p>
                      <a:pPr fontAlgn="base"/>
                      <a:r>
                        <a:rPr lang="en-US" sz="1000" b="0" kern="1200" dirty="0" smtClean="0">
                          <a:solidFill>
                            <a:schemeClr val="tx1"/>
                          </a:solidFill>
                          <a:effectLst/>
                          <a:latin typeface="+mn-lt"/>
                          <a:ea typeface="+mn-ea"/>
                          <a:cs typeface="+mn-cs"/>
                        </a:rPr>
                        <a:t>19 Stafford Road</a:t>
                      </a:r>
                    </a:p>
                    <a:p>
                      <a:pPr fontAlgn="base"/>
                      <a:r>
                        <a:rPr lang="en-US" sz="1000" b="0" kern="1200" dirty="0" smtClean="0">
                          <a:solidFill>
                            <a:schemeClr val="tx1"/>
                          </a:solidFill>
                          <a:effectLst/>
                          <a:latin typeface="+mn-lt"/>
                          <a:ea typeface="+mn-ea"/>
                          <a:cs typeface="+mn-cs"/>
                        </a:rPr>
                        <a:t>Croydon</a:t>
                      </a:r>
                    </a:p>
                    <a:p>
                      <a:pPr fontAlgn="base"/>
                      <a:r>
                        <a:rPr lang="en-US" sz="1000" b="0" kern="1200" dirty="0" smtClean="0">
                          <a:solidFill>
                            <a:schemeClr val="tx1"/>
                          </a:solidFill>
                          <a:effectLst/>
                          <a:latin typeface="+mn-lt"/>
                          <a:ea typeface="+mn-ea"/>
                          <a:cs typeface="+mn-cs"/>
                        </a:rPr>
                        <a:t>CRO 4NG</a:t>
                      </a:r>
                    </a:p>
                    <a:p>
                      <a:pPr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tx1"/>
                          </a:solidFill>
                          <a:effectLst/>
                          <a:latin typeface="+mn-lt"/>
                          <a:ea typeface="+mn-ea"/>
                          <a:cs typeface="+mn-cs"/>
                        </a:rPr>
                        <a:t>020 8688 3622</a:t>
                      </a:r>
                    </a:p>
                    <a:p>
                      <a:pPr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kern="1200" dirty="0" smtClean="0">
                          <a:solidFill>
                            <a:schemeClr val="tx1"/>
                          </a:solidFill>
                          <a:effectLst/>
                          <a:latin typeface="+mn-lt"/>
                          <a:ea typeface="+mn-ea"/>
                          <a:cs typeface="+mn-cs"/>
                        </a:rPr>
                        <a:t>dcsupport@disabilitycroydon.org.uk</a:t>
                      </a:r>
                    </a:p>
                    <a:p>
                      <a:pPr lvl="0" algn="l">
                        <a:buNone/>
                      </a:pP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4738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114300" y="244271"/>
            <a:ext cx="10971532" cy="1143000"/>
          </a:xfrm>
        </p:spPr>
        <p:txBody>
          <a:bodyPr anchor="t"/>
          <a:lstStyle/>
          <a:p>
            <a:r>
              <a:rPr lang="en-US" sz="2800" dirty="0" smtClean="0">
                <a:cs typeface="Arial"/>
              </a:rPr>
              <a:t>Strategic Support Contracts</a:t>
            </a:r>
            <a:r>
              <a:rPr lang="en-US" sz="2800" dirty="0">
                <a:cs typeface="Arial"/>
              </a:rPr>
              <a:t> </a:t>
            </a:r>
            <a:endParaRPr lang="en-US" sz="2800" dirty="0"/>
          </a:p>
        </p:txBody>
      </p:sp>
      <p:sp>
        <p:nvSpPr>
          <p:cNvPr id="5" name="Content Placeholder 4"/>
          <p:cNvSpPr>
            <a:spLocks noGrp="1"/>
          </p:cNvSpPr>
          <p:nvPr>
            <p:ph idx="1"/>
          </p:nvPr>
        </p:nvSpPr>
        <p:spPr>
          <a:xfrm>
            <a:off x="114300" y="815771"/>
            <a:ext cx="11968151" cy="6014420"/>
          </a:xfrm>
        </p:spPr>
        <p:txBody>
          <a:bodyPr/>
          <a:lstStyle/>
          <a:p>
            <a:pPr marL="0" indent="0">
              <a:spcBef>
                <a:spcPts val="0"/>
              </a:spcBef>
              <a:buNone/>
            </a:pPr>
            <a:r>
              <a:rPr lang="en-GB" sz="1600" b="1" dirty="0" smtClean="0"/>
              <a:t>Subject to contract signing, the following contracts will commence 1</a:t>
            </a:r>
            <a:r>
              <a:rPr lang="en-GB" sz="1600" b="1" baseline="30000" dirty="0" smtClean="0"/>
              <a:t>st</a:t>
            </a:r>
            <a:r>
              <a:rPr lang="en-GB" sz="1600" b="1" dirty="0" smtClean="0"/>
              <a:t> April 2020 :</a:t>
            </a:r>
            <a:endParaRPr lang="en-GB" sz="1600" dirty="0"/>
          </a:p>
          <a:p>
            <a:pPr marL="0" indent="0">
              <a:buNone/>
            </a:pPr>
            <a:r>
              <a:rPr lang="en-GB" sz="1800" dirty="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12646543"/>
              </p:ext>
            </p:extLst>
          </p:nvPr>
        </p:nvGraphicFramePr>
        <p:xfrm>
          <a:off x="228600" y="1542158"/>
          <a:ext cx="11739553" cy="4059622"/>
        </p:xfrm>
        <a:graphic>
          <a:graphicData uri="http://schemas.openxmlformats.org/drawingml/2006/table">
            <a:tbl>
              <a:tblPr firstRow="1" bandRow="1">
                <a:tableStyleId>{1FECB4D8-DB02-4DC6-A0A2-4F2EBAE1DC90}</a:tableStyleId>
              </a:tblPr>
              <a:tblGrid>
                <a:gridCol w="1414220">
                  <a:extLst>
                    <a:ext uri="{9D8B030D-6E8A-4147-A177-3AD203B41FA5}">
                      <a16:colId xmlns:a16="http://schemas.microsoft.com/office/drawing/2014/main" xmlns="" val="20000"/>
                    </a:ext>
                  </a:extLst>
                </a:gridCol>
                <a:gridCol w="6012848">
                  <a:extLst>
                    <a:ext uri="{9D8B030D-6E8A-4147-A177-3AD203B41FA5}">
                      <a16:colId xmlns:a16="http://schemas.microsoft.com/office/drawing/2014/main" xmlns="" val="20001"/>
                    </a:ext>
                  </a:extLst>
                </a:gridCol>
                <a:gridCol w="1974715"/>
                <a:gridCol w="2337770"/>
              </a:tblGrid>
              <a:tr h="530369">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Service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 of Services/Hub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Contact details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8296">
                <a:tc>
                  <a:txBody>
                    <a:bodyPr/>
                    <a:lstStyle/>
                    <a:p>
                      <a:pPr marL="85725" indent="0" algn="l" defTabSz="800998" rtl="0" eaLnBrk="1" fontAlgn="ctr" latinLnBrk="0" hangingPunct="1"/>
                      <a:r>
                        <a:rPr lang="en-GB" sz="1000" kern="1200" dirty="0" smtClean="0">
                          <a:solidFill>
                            <a:schemeClr val="dk1"/>
                          </a:solidFill>
                          <a:latin typeface="+mn-lt"/>
                          <a:ea typeface="+mn-ea"/>
                          <a:cs typeface="+mn-cs"/>
                        </a:rPr>
                        <a:t>Collaborative bid from:</a:t>
                      </a:r>
                    </a:p>
                    <a:p>
                      <a:pPr marL="85725" indent="0" algn="l" defTabSz="800998" rtl="0" eaLnBrk="1" fontAlgn="ctr" latinLnBrk="0" hangingPunct="1"/>
                      <a:r>
                        <a:rPr lang="en-GB" sz="1000" kern="1200" dirty="0" smtClean="0">
                          <a:solidFill>
                            <a:schemeClr val="dk1"/>
                          </a:solidFill>
                          <a:latin typeface="+mn-lt"/>
                          <a:ea typeface="+mn-ea"/>
                          <a:cs typeface="+mn-cs"/>
                        </a:rPr>
                        <a:t>Asian</a:t>
                      </a:r>
                      <a:r>
                        <a:rPr lang="en-GB" sz="1000" kern="1200" baseline="0" dirty="0" smtClean="0">
                          <a:solidFill>
                            <a:schemeClr val="dk1"/>
                          </a:solidFill>
                          <a:latin typeface="+mn-lt"/>
                          <a:ea typeface="+mn-ea"/>
                          <a:cs typeface="+mn-cs"/>
                        </a:rPr>
                        <a:t> Resource Centre</a:t>
                      </a:r>
                    </a:p>
                    <a:p>
                      <a:pPr marL="85725" indent="0" algn="l" defTabSz="800998" rtl="0" eaLnBrk="1" fontAlgn="ctr" latinLnBrk="0" hangingPunct="1"/>
                      <a:r>
                        <a:rPr lang="en-GB" sz="1000" kern="1200" baseline="0" dirty="0" smtClean="0">
                          <a:solidFill>
                            <a:schemeClr val="dk1"/>
                          </a:solidFill>
                          <a:latin typeface="+mn-lt"/>
                          <a:ea typeface="+mn-ea"/>
                          <a:cs typeface="+mn-cs"/>
                        </a:rPr>
                        <a:t>Croydon BME Forum</a:t>
                      </a:r>
                    </a:p>
                    <a:p>
                      <a:pPr marL="85725" indent="0" algn="l" defTabSz="800998" rtl="0" eaLnBrk="1" fontAlgn="ctr" latinLnBrk="0" hangingPunct="1"/>
                      <a:r>
                        <a:rPr lang="en-GB" sz="1000" kern="1200" baseline="0" dirty="0" smtClean="0">
                          <a:solidFill>
                            <a:schemeClr val="dk1"/>
                          </a:solidFill>
                          <a:latin typeface="+mn-lt"/>
                          <a:ea typeface="+mn-ea"/>
                          <a:cs typeface="+mn-cs"/>
                        </a:rPr>
                        <a:t>Croydon Voluntary Action</a:t>
                      </a:r>
                    </a:p>
                    <a:p>
                      <a:pPr marL="85725" indent="0" algn="l" defTabSz="800998" rtl="0" eaLnBrk="1" fontAlgn="ctr" latinLnBrk="0" hangingPunct="1"/>
                      <a:r>
                        <a:rPr lang="en-GB" sz="1000" kern="1200" baseline="0" dirty="0" smtClean="0">
                          <a:solidFill>
                            <a:schemeClr val="dk1"/>
                          </a:solidFill>
                          <a:latin typeface="+mn-lt"/>
                          <a:ea typeface="+mn-ea"/>
                          <a:cs typeface="+mn-cs"/>
                        </a:rPr>
                        <a:t>Croydon Neighbourhood Care Association</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i="0" kern="1200" dirty="0" smtClean="0">
                          <a:solidFill>
                            <a:schemeClr val="dk1"/>
                          </a:solidFill>
                          <a:effectLst/>
                          <a:latin typeface="+mn-lt"/>
                          <a:ea typeface="+mn-ea"/>
                          <a:cs typeface="+mn-cs"/>
                        </a:rPr>
                        <a:t>The service will facilitate VCS organisations and groups to build networks and connections in communities, to work with others and to prioritise prevention and early intervention. </a:t>
                      </a:r>
                    </a:p>
                    <a:p>
                      <a:pPr marL="85725" lvl="0" indent="0" algn="l">
                        <a:buNone/>
                      </a:pPr>
                      <a:r>
                        <a:rPr lang="en-GB" sz="1000" b="0" i="0" kern="1200" dirty="0" smtClean="0">
                          <a:solidFill>
                            <a:schemeClr val="dk1"/>
                          </a:solidFill>
                          <a:effectLst/>
                          <a:latin typeface="+mn-lt"/>
                          <a:ea typeface="+mn-ea"/>
                          <a:cs typeface="+mn-cs"/>
                        </a:rPr>
                        <a:t>The service will focus its delivery of outcomes in the following areas: </a:t>
                      </a:r>
                    </a:p>
                    <a:p>
                      <a:pPr marL="85725" lvl="0" indent="0" algn="l">
                        <a:buNone/>
                      </a:pPr>
                      <a:endParaRPr lang="en-GB" sz="1000" b="0" i="0" kern="1200" dirty="0" smtClean="0">
                        <a:solidFill>
                          <a:schemeClr val="dk1"/>
                        </a:solidFill>
                        <a:effectLst/>
                        <a:latin typeface="+mn-lt"/>
                        <a:ea typeface="+mn-ea"/>
                        <a:cs typeface="+mn-cs"/>
                      </a:endParaRPr>
                    </a:p>
                    <a:p>
                      <a:pPr marL="85725" lvl="0" indent="0" algn="l">
                        <a:buNone/>
                      </a:pPr>
                      <a:r>
                        <a:rPr lang="en-GB" sz="1000" b="0" i="0" kern="1200" dirty="0" smtClean="0">
                          <a:solidFill>
                            <a:schemeClr val="dk1"/>
                          </a:solidFill>
                          <a:effectLst/>
                          <a:latin typeface="+mn-lt"/>
                          <a:ea typeface="+mn-ea"/>
                          <a:cs typeface="+mn-cs"/>
                        </a:rPr>
                        <a:t>• Capacity building and support </a:t>
                      </a:r>
                    </a:p>
                    <a:p>
                      <a:pPr marL="85725" lvl="0" indent="0" algn="l">
                        <a:buNone/>
                      </a:pPr>
                      <a:r>
                        <a:rPr lang="en-GB" sz="1000" b="0" i="0" kern="1200" dirty="0" smtClean="0">
                          <a:solidFill>
                            <a:schemeClr val="dk1"/>
                          </a:solidFill>
                          <a:effectLst/>
                          <a:latin typeface="+mn-lt"/>
                          <a:ea typeface="+mn-ea"/>
                          <a:cs typeface="+mn-cs"/>
                        </a:rPr>
                        <a:t>• Fundraising support </a:t>
                      </a:r>
                    </a:p>
                    <a:p>
                      <a:pPr marL="85725" lvl="0" indent="0" algn="l">
                        <a:buNone/>
                      </a:pPr>
                      <a:r>
                        <a:rPr lang="en-GB" sz="1000" b="0" i="0" kern="1200" dirty="0" smtClean="0">
                          <a:solidFill>
                            <a:schemeClr val="dk1"/>
                          </a:solidFill>
                          <a:effectLst/>
                          <a:latin typeface="+mn-lt"/>
                          <a:ea typeface="+mn-ea"/>
                          <a:cs typeface="+mn-cs"/>
                        </a:rPr>
                        <a:t>• Development of partnerships, collaboration and networking </a:t>
                      </a:r>
                    </a:p>
                    <a:p>
                      <a:pPr marL="85725" lvl="0" indent="0" algn="l">
                        <a:buNone/>
                      </a:pPr>
                      <a:r>
                        <a:rPr lang="en-GB" sz="1000" b="0" i="0" kern="1200" dirty="0" smtClean="0">
                          <a:solidFill>
                            <a:schemeClr val="dk1"/>
                          </a:solidFill>
                          <a:effectLst/>
                          <a:latin typeface="+mn-lt"/>
                          <a:ea typeface="+mn-ea"/>
                          <a:cs typeface="+mn-cs"/>
                        </a:rPr>
                        <a:t>• Volunteering programmes </a:t>
                      </a:r>
                    </a:p>
                    <a:p>
                      <a:pPr marL="85725" lvl="0" indent="0" algn="l">
                        <a:buNone/>
                      </a:pPr>
                      <a:r>
                        <a:rPr lang="en-GB" sz="1000" b="0" i="0" kern="1200" dirty="0" smtClean="0">
                          <a:solidFill>
                            <a:schemeClr val="dk1"/>
                          </a:solidFill>
                          <a:effectLst/>
                          <a:latin typeface="+mn-lt"/>
                          <a:ea typeface="+mn-ea"/>
                          <a:cs typeface="+mn-cs"/>
                        </a:rPr>
                        <a:t>• Targeted support for under-represented groups </a:t>
                      </a:r>
                    </a:p>
                    <a:p>
                      <a:pPr marL="85725" lvl="0" indent="0" algn="l">
                        <a:buNone/>
                      </a:pPr>
                      <a:r>
                        <a:rPr lang="en-GB" sz="1000" b="0" i="0" kern="1200" dirty="0" smtClean="0">
                          <a:solidFill>
                            <a:schemeClr val="dk1"/>
                          </a:solidFill>
                          <a:effectLst/>
                          <a:latin typeface="+mn-lt"/>
                          <a:ea typeface="+mn-ea"/>
                          <a:cs typeface="+mn-cs"/>
                        </a:rPr>
                        <a:t>• Premises </a:t>
                      </a:r>
                    </a:p>
                    <a:p>
                      <a:pPr marL="85725" lvl="0" indent="0" algn="l">
                        <a:buNone/>
                      </a:pPr>
                      <a:r>
                        <a:rPr lang="en-GB" sz="1000" b="0" i="0" kern="1200" dirty="0" smtClean="0">
                          <a:solidFill>
                            <a:schemeClr val="dk1"/>
                          </a:solidFill>
                          <a:effectLst/>
                          <a:latin typeface="+mn-lt"/>
                          <a:ea typeface="+mn-ea"/>
                          <a:cs typeface="+mn-cs"/>
                        </a:rPr>
                        <a:t>• Information on service</a:t>
                      </a:r>
                    </a:p>
                    <a:p>
                      <a:pPr marL="85725" lvl="0" indent="0" algn="l">
                        <a:buNone/>
                      </a:pPr>
                      <a:endParaRPr lang="en-GB" sz="1000" b="0" i="0" kern="120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i="0" u="none" strike="noStrike" kern="1200" baseline="0" dirty="0" smtClean="0">
                          <a:solidFill>
                            <a:srgbClr val="000000"/>
                          </a:solidFill>
                          <a:effectLst/>
                          <a:latin typeface="+mn-lt"/>
                          <a:ea typeface="+mn-ea"/>
                          <a:cs typeface="+mn-cs"/>
                        </a:rPr>
                        <a:t>Primary locations are </a:t>
                      </a:r>
                      <a:r>
                        <a:rPr lang="en-GB" sz="1000" b="0" i="0" kern="1200" dirty="0" smtClean="0">
                          <a:solidFill>
                            <a:schemeClr val="dk1"/>
                          </a:solidFill>
                          <a:effectLst/>
                          <a:latin typeface="+mn-lt"/>
                          <a:ea typeface="+mn-ea"/>
                          <a:cs typeface="+mn-cs"/>
                        </a:rPr>
                        <a:t>Thornton</a:t>
                      </a:r>
                      <a:r>
                        <a:rPr lang="en-GB" sz="1000" b="0" i="0" kern="1200" baseline="0" dirty="0" smtClean="0">
                          <a:solidFill>
                            <a:schemeClr val="dk1"/>
                          </a:solidFill>
                          <a:effectLst/>
                          <a:latin typeface="+mn-lt"/>
                          <a:ea typeface="+mn-ea"/>
                          <a:cs typeface="+mn-cs"/>
                        </a:rPr>
                        <a:t> Heath, West Thornton, Broad Green, Norbury &amp; Pollards Hill, Norbury Park &amp; Thornton Heath plus services delivered across all wards.</a:t>
                      </a:r>
                      <a:endParaRPr lang="en-GB" sz="1000" b="0" i="0" kern="120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endParaRPr lang="en-GB" sz="1000" b="0" i="0" kern="1200" baseline="0" dirty="0" smtClean="0">
                        <a:solidFill>
                          <a:schemeClr val="dk1"/>
                        </a:solidFill>
                        <a:effectLst/>
                        <a:latin typeface="+mn-lt"/>
                        <a:ea typeface="+mn-ea"/>
                        <a:cs typeface="+mn-cs"/>
                      </a:endParaRPr>
                    </a:p>
                    <a:p>
                      <a:pPr marL="85725" lvl="0" indent="0" algn="l">
                        <a:buNone/>
                      </a:pPr>
                      <a:r>
                        <a:rPr lang="en-GB" sz="1000" b="0" i="0" kern="1200" baseline="0" dirty="0" smtClean="0">
                          <a:solidFill>
                            <a:schemeClr val="dk1"/>
                          </a:solidFill>
                          <a:effectLst/>
                          <a:latin typeface="+mn-lt"/>
                          <a:ea typeface="+mn-ea"/>
                          <a:cs typeface="+mn-cs"/>
                        </a:rPr>
                        <a:t>Asian Resource Centre – </a:t>
                      </a:r>
                      <a:r>
                        <a:rPr lang="en-GB" sz="1000" b="1" i="0" kern="1200" baseline="0" dirty="0" smtClean="0">
                          <a:solidFill>
                            <a:schemeClr val="dk1"/>
                          </a:solidFill>
                          <a:effectLst/>
                          <a:latin typeface="+mn-lt"/>
                          <a:ea typeface="+mn-ea"/>
                          <a:cs typeface="+mn-cs"/>
                        </a:rPr>
                        <a:t>Slide 5</a:t>
                      </a:r>
                    </a:p>
                    <a:p>
                      <a:pPr marL="85725" lvl="0" indent="0" algn="l">
                        <a:buNone/>
                      </a:pPr>
                      <a:r>
                        <a:rPr lang="en-GB" sz="1000" b="0" i="0" kern="1200" baseline="0" dirty="0" smtClean="0">
                          <a:solidFill>
                            <a:schemeClr val="dk1"/>
                          </a:solidFill>
                          <a:effectLst/>
                          <a:latin typeface="+mn-lt"/>
                          <a:ea typeface="+mn-ea"/>
                          <a:cs typeface="+mn-cs"/>
                        </a:rPr>
                        <a:t>Croydon BME Forum – </a:t>
                      </a:r>
                      <a:r>
                        <a:rPr lang="en-GB" sz="1000" b="1" i="0" kern="1200" baseline="0" dirty="0" smtClean="0">
                          <a:solidFill>
                            <a:schemeClr val="dk1"/>
                          </a:solidFill>
                          <a:effectLst/>
                          <a:latin typeface="+mn-lt"/>
                          <a:ea typeface="+mn-ea"/>
                          <a:cs typeface="+mn-cs"/>
                        </a:rPr>
                        <a:t>Slide 6</a:t>
                      </a:r>
                    </a:p>
                    <a:p>
                      <a:pPr marL="85725" lvl="0" indent="0" algn="l">
                        <a:buNone/>
                      </a:pPr>
                      <a:r>
                        <a:rPr lang="en-GB" sz="1000" b="0" i="0" kern="1200" baseline="0" dirty="0" smtClean="0">
                          <a:solidFill>
                            <a:schemeClr val="dk1"/>
                          </a:solidFill>
                          <a:effectLst/>
                          <a:latin typeface="+mn-lt"/>
                          <a:ea typeface="+mn-ea"/>
                          <a:cs typeface="+mn-cs"/>
                        </a:rPr>
                        <a:t>Croydon Voluntary Action </a:t>
                      </a:r>
                    </a:p>
                    <a:p>
                      <a:pPr marL="85725" lvl="0" indent="0" algn="l">
                        <a:buNone/>
                      </a:pPr>
                      <a:r>
                        <a:rPr lang="en-GB" sz="1000" b="0" i="0" kern="1200" baseline="0" dirty="0" smtClean="0">
                          <a:solidFill>
                            <a:schemeClr val="dk1"/>
                          </a:solidFill>
                          <a:effectLst/>
                          <a:latin typeface="+mn-lt"/>
                          <a:ea typeface="+mn-ea"/>
                          <a:cs typeface="+mn-cs"/>
                        </a:rPr>
                        <a:t>(</a:t>
                      </a:r>
                      <a:r>
                        <a:rPr lang="en-GB" sz="1000" b="0" i="0" kern="1200" baseline="0" dirty="0" err="1" smtClean="0">
                          <a:solidFill>
                            <a:schemeClr val="dk1"/>
                          </a:solidFill>
                          <a:effectLst/>
                          <a:latin typeface="+mn-lt"/>
                          <a:ea typeface="+mn-ea"/>
                          <a:cs typeface="+mn-cs"/>
                        </a:rPr>
                        <a:t>Duffus</a:t>
                      </a:r>
                      <a:r>
                        <a:rPr lang="en-GB" sz="1000" b="0" i="0" kern="1200" baseline="0" dirty="0" smtClean="0">
                          <a:solidFill>
                            <a:schemeClr val="dk1"/>
                          </a:solidFill>
                          <a:effectLst/>
                          <a:latin typeface="+mn-lt"/>
                          <a:ea typeface="+mn-ea"/>
                          <a:cs typeface="+mn-cs"/>
                        </a:rPr>
                        <a:t> Cancer Foundation) – </a:t>
                      </a:r>
                      <a:r>
                        <a:rPr lang="en-GB" sz="1000" b="1" i="0" kern="1200" baseline="0" dirty="0" smtClean="0">
                          <a:solidFill>
                            <a:schemeClr val="dk1"/>
                          </a:solidFill>
                          <a:effectLst/>
                          <a:latin typeface="+mn-lt"/>
                          <a:ea typeface="+mn-ea"/>
                          <a:cs typeface="+mn-cs"/>
                        </a:rPr>
                        <a:t>Slide 15</a:t>
                      </a:r>
                    </a:p>
                    <a:p>
                      <a:pPr marL="85725" lvl="0" indent="0" algn="l">
                        <a:buNone/>
                      </a:pPr>
                      <a:r>
                        <a:rPr lang="en-GB" sz="1000" b="0" i="0" kern="1200" baseline="0" dirty="0" smtClean="0">
                          <a:solidFill>
                            <a:schemeClr val="dk1"/>
                          </a:solidFill>
                          <a:effectLst/>
                          <a:latin typeface="+mn-lt"/>
                          <a:ea typeface="+mn-ea"/>
                          <a:cs typeface="+mn-cs"/>
                        </a:rPr>
                        <a:t>CNCA – </a:t>
                      </a:r>
                      <a:r>
                        <a:rPr lang="en-GB" sz="1000" b="1" i="0" kern="1200" baseline="0" dirty="0" smtClean="0">
                          <a:solidFill>
                            <a:schemeClr val="dk1"/>
                          </a:solidFill>
                          <a:effectLst/>
                          <a:latin typeface="+mn-lt"/>
                          <a:ea typeface="+mn-ea"/>
                          <a:cs typeface="+mn-cs"/>
                        </a:rPr>
                        <a:t>Slide 3</a:t>
                      </a:r>
                    </a:p>
                    <a:p>
                      <a:pPr marL="85725" lvl="0" indent="0" algn="l">
                        <a:buNone/>
                      </a:pPr>
                      <a:endParaRPr lang="en-GB" sz="1000" b="0" i="0" kern="1200" baseline="0" dirty="0" smtClean="0">
                        <a:solidFill>
                          <a:schemeClr val="dk1"/>
                        </a:solidFill>
                        <a:effectLst/>
                        <a:latin typeface="+mn-lt"/>
                        <a:ea typeface="+mn-ea"/>
                        <a:cs typeface="+mn-cs"/>
                      </a:endParaRPr>
                    </a:p>
                    <a:p>
                      <a:pPr marL="85725" lvl="0" indent="0" algn="l">
                        <a:buNone/>
                      </a:pPr>
                      <a:endParaRPr lang="en-GB" sz="1000" b="0" i="0" kern="1200" baseline="0" dirty="0" smtClean="0">
                        <a:solidFill>
                          <a:schemeClr val="dk1"/>
                        </a:solidFill>
                        <a:effectLst/>
                        <a:latin typeface="+mn-lt"/>
                        <a:ea typeface="+mn-ea"/>
                        <a:cs typeface="+mn-cs"/>
                      </a:endParaRPr>
                    </a:p>
                    <a:p>
                      <a:pPr marL="85725" lvl="0" indent="0" algn="l">
                        <a:buNone/>
                      </a:pPr>
                      <a:endParaRPr lang="en-GB" sz="1000" b="0" i="0" kern="1200" dirty="0" smtClean="0">
                        <a:solidFill>
                          <a:schemeClr val="dk1"/>
                        </a:solidFill>
                        <a:effectLst/>
                        <a:latin typeface="+mn-lt"/>
                        <a:ea typeface="+mn-ea"/>
                        <a:cs typeface="+mn-cs"/>
                      </a:endParaRPr>
                    </a:p>
                    <a:p>
                      <a:pPr marL="85725" lvl="0" indent="0" algn="l">
                        <a:buNone/>
                      </a:pPr>
                      <a:endParaRPr lang="en-GB" sz="1000" b="0" i="0" kern="120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470957">
                <a:tc>
                  <a:txBody>
                    <a:bodyPr/>
                    <a:lstStyle/>
                    <a:p>
                      <a:pPr marL="85725" indent="0" algn="l" defTabSz="800998" rtl="0" eaLnBrk="1" fontAlgn="ctr" latinLnBrk="0" hangingPunct="1"/>
                      <a:r>
                        <a:rPr lang="en-GB" sz="1000" kern="1200" dirty="0" smtClean="0">
                          <a:solidFill>
                            <a:schemeClr val="dk1"/>
                          </a:solidFill>
                          <a:latin typeface="+mn-lt"/>
                          <a:ea typeface="+mn-ea"/>
                          <a:cs typeface="+mn-cs"/>
                        </a:rPr>
                        <a:t>Croydon Neighbourhood Care Association</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b="0" i="0" kern="1200" dirty="0" smtClean="0">
                          <a:solidFill>
                            <a:schemeClr val="dk1"/>
                          </a:solidFill>
                          <a:effectLst/>
                          <a:latin typeface="+mn-lt"/>
                          <a:ea typeface="+mn-ea"/>
                          <a:cs typeface="+mn-cs"/>
                        </a:rPr>
                        <a:t>The Service will include monitoring, facilitating and supporting collaborative working amongst local care groups in line with Croydon’s preventative agenda. As well as helping organisations to explore and implement new or different service delivery models. As part of the overall service, the provider will also support the facilitation of community involvement, engagement and participation of all adults including service users and be a representative body for them and the local care groups.</a:t>
                      </a:r>
                      <a:endParaRPr lang="en-GB" sz="1000" b="0" i="0" kern="120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kern="1200" dirty="0" smtClean="0">
                          <a:solidFill>
                            <a:schemeClr val="dk1"/>
                          </a:solidFill>
                          <a:effectLst/>
                          <a:latin typeface="+mn-lt"/>
                          <a:ea typeface="+mn-ea"/>
                          <a:cs typeface="+mn-cs"/>
                        </a:rPr>
                        <a:t>Main hub</a:t>
                      </a:r>
                      <a:r>
                        <a:rPr lang="en-GB" sz="1000" b="0" i="0" kern="1200" baseline="0" dirty="0" smtClean="0">
                          <a:solidFill>
                            <a:schemeClr val="dk1"/>
                          </a:solidFill>
                          <a:effectLst/>
                          <a:latin typeface="+mn-lt"/>
                          <a:ea typeface="+mn-ea"/>
                          <a:cs typeface="+mn-cs"/>
                        </a:rPr>
                        <a:t> in Thornton Heath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b="0" i="0" u="none" strike="noStrike" dirty="0" smtClean="0">
                        <a:solidFill>
                          <a:srgbClr val="000000"/>
                        </a:solidFill>
                        <a:effectLst/>
                        <a:latin typeface="+mn-lt"/>
                      </a:endParaRPr>
                    </a:p>
                    <a:p>
                      <a:pPr marL="85725" lvl="0" indent="0" algn="l">
                        <a:buNone/>
                      </a:pPr>
                      <a:endParaRPr lang="en-GB" sz="1000" b="0" i="0" kern="1200" baseline="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r>
                        <a:rPr lang="en-US" sz="1000" b="0" i="0" kern="1200" dirty="0" smtClean="0">
                          <a:solidFill>
                            <a:schemeClr val="dk1"/>
                          </a:solidFill>
                          <a:effectLst/>
                          <a:latin typeface="+mn-lt"/>
                          <a:ea typeface="+mn-ea"/>
                          <a:cs typeface="+mn-cs"/>
                        </a:rPr>
                        <a:t>CNCA</a:t>
                      </a:r>
                    </a:p>
                    <a:p>
                      <a:pPr marL="85725" indent="0"/>
                      <a:r>
                        <a:rPr lang="en-US" sz="1000" b="0" i="0" kern="1200" dirty="0" smtClean="0">
                          <a:solidFill>
                            <a:schemeClr val="dk1"/>
                          </a:solidFill>
                          <a:effectLst/>
                          <a:latin typeface="+mn-lt"/>
                          <a:ea typeface="+mn-ea"/>
                          <a:cs typeface="+mn-cs"/>
                        </a:rPr>
                        <a:t>Davidson Lodge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Freemasons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Surrey</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CR0 6PD</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rPr>
                        <a:t>020 8662 1000</a:t>
                      </a:r>
                    </a:p>
                    <a:p>
                      <a:pPr marL="85725" indent="0"/>
                      <a:r>
                        <a:rPr lang="en-US" sz="1000" b="0" i="0" kern="1200" dirty="0" smtClean="0">
                          <a:solidFill>
                            <a:schemeClr val="dk1"/>
                          </a:solidFill>
                          <a:effectLst/>
                          <a:latin typeface="+mn-lt"/>
                          <a:ea typeface="+mn-ea"/>
                          <a:cs typeface="+mn-cs"/>
                          <a:sym typeface="Wingdings" panose="05000000000000000000" pitchFamily="2" charset="2"/>
                        </a:rPr>
                        <a:t> </a:t>
                      </a:r>
                      <a:r>
                        <a:rPr lang="en-US" sz="1000" b="0" i="0" u="none" strike="noStrike" kern="1200" dirty="0" smtClean="0">
                          <a:solidFill>
                            <a:schemeClr val="dk1"/>
                          </a:solidFill>
                          <a:effectLst/>
                          <a:latin typeface="+mn-lt"/>
                          <a:ea typeface="+mn-ea"/>
                          <a:cs typeface="+mn-cs"/>
                          <a:hlinkClick r:id="rId3"/>
                        </a:rPr>
                        <a:t>info@cnca.org.uk</a:t>
                      </a:r>
                      <a:endParaRPr lang="en-US" sz="1000" b="0" i="0" u="none" strike="noStrike" kern="1200" dirty="0" smtClean="0">
                        <a:solidFill>
                          <a:schemeClr val="dk1"/>
                        </a:solidFill>
                        <a:effectLst/>
                        <a:latin typeface="+mn-lt"/>
                        <a:ea typeface="+mn-ea"/>
                        <a:cs typeface="+mn-cs"/>
                      </a:endParaRPr>
                    </a:p>
                    <a:p>
                      <a:pPr marL="85725" lvl="0" indent="0" algn="l">
                        <a:buNone/>
                      </a:pPr>
                      <a:endParaRPr lang="en-GB" sz="1000" b="0" i="0" kern="1200" baseline="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07784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0" y="68270"/>
            <a:ext cx="11544299" cy="1143000"/>
          </a:xfrm>
        </p:spPr>
        <p:txBody>
          <a:bodyPr anchor="t"/>
          <a:lstStyle/>
          <a:p>
            <a:r>
              <a:rPr lang="en-US" sz="3200" dirty="0">
                <a:cs typeface="Arial"/>
              </a:rPr>
              <a:t>Outcome 1: </a:t>
            </a:r>
            <a:r>
              <a:rPr lang="en-US" sz="2800" dirty="0">
                <a:cs typeface="Arial"/>
              </a:rPr>
              <a:t>People Live Long, Happy and Independent Lives (1)</a:t>
            </a:r>
            <a:endParaRPr lang="en-US" sz="2800" dirty="0"/>
          </a:p>
        </p:txBody>
      </p:sp>
      <p:sp>
        <p:nvSpPr>
          <p:cNvPr id="5" name="Content Placeholder 4"/>
          <p:cNvSpPr>
            <a:spLocks noGrp="1"/>
          </p:cNvSpPr>
          <p:nvPr>
            <p:ph idx="1"/>
          </p:nvPr>
        </p:nvSpPr>
        <p:spPr>
          <a:xfrm>
            <a:off x="1" y="843580"/>
            <a:ext cx="11968151" cy="6014420"/>
          </a:xfrm>
        </p:spPr>
        <p:txBody>
          <a:bodyPr/>
          <a:lstStyle/>
          <a:p>
            <a:pPr marL="0" indent="0">
              <a:spcBef>
                <a:spcPts val="0"/>
              </a:spcBef>
              <a:buNone/>
            </a:pPr>
            <a:r>
              <a:rPr lang="en-GB" sz="1600" b="1" dirty="0" smtClean="0"/>
              <a:t>  Subject to contract signing, the following projects will commence 1</a:t>
            </a:r>
            <a:r>
              <a:rPr lang="en-GB" sz="1600" b="1" baseline="30000" dirty="0" smtClean="0"/>
              <a:t>st</a:t>
            </a:r>
            <a:r>
              <a:rPr lang="en-GB" sz="1600" b="1" dirty="0" smtClean="0"/>
              <a:t> April 2020 :</a:t>
            </a:r>
            <a:endParaRPr lang="en-GB" sz="1600" dirty="0" smtClean="0"/>
          </a:p>
          <a:p>
            <a:pPr marL="0" indent="0">
              <a:buNone/>
            </a:pPr>
            <a:r>
              <a:rPr lang="en-GB" sz="1800" dirty="0" smtClean="0"/>
              <a:t>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912108844"/>
              </p:ext>
            </p:extLst>
          </p:nvPr>
        </p:nvGraphicFramePr>
        <p:xfrm>
          <a:off x="112362" y="1356100"/>
          <a:ext cx="11743427" cy="3707713"/>
        </p:xfrm>
        <a:graphic>
          <a:graphicData uri="http://schemas.openxmlformats.org/drawingml/2006/table">
            <a:tbl>
              <a:tblPr firstRow="1" bandRow="1">
                <a:tableStyleId>{1FECB4D8-DB02-4DC6-A0A2-4F2EBAE1DC90}</a:tableStyleId>
              </a:tblPr>
              <a:tblGrid>
                <a:gridCol w="1368177">
                  <a:extLst>
                    <a:ext uri="{9D8B030D-6E8A-4147-A177-3AD203B41FA5}">
                      <a16:colId xmlns:a16="http://schemas.microsoft.com/office/drawing/2014/main" xmlns="" val="20000"/>
                    </a:ext>
                  </a:extLst>
                </a:gridCol>
                <a:gridCol w="5621559">
                  <a:extLst>
                    <a:ext uri="{9D8B030D-6E8A-4147-A177-3AD203B41FA5}">
                      <a16:colId xmlns:a16="http://schemas.microsoft.com/office/drawing/2014/main" xmlns="" val="20001"/>
                    </a:ext>
                  </a:extLst>
                </a:gridCol>
                <a:gridCol w="2115519"/>
                <a:gridCol w="2638172"/>
              </a:tblGrid>
              <a:tr h="581188">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Description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Location of Services/Hub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43330">
                <a:tc>
                  <a:txBody>
                    <a:bodyPr/>
                    <a:lstStyle/>
                    <a:p>
                      <a:pPr algn="l"/>
                      <a:r>
                        <a:rPr lang="en-GB" sz="1000" dirty="0">
                          <a:solidFill>
                            <a:schemeClr val="tx1"/>
                          </a:solidFill>
                          <a:latin typeface="+mn-lt"/>
                        </a:rPr>
                        <a:t>Metro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noProof="0" dirty="0" smtClean="0">
                          <a:solidFill>
                            <a:schemeClr val="tx1"/>
                          </a:solidFill>
                          <a:effectLst/>
                          <a:latin typeface="Arial"/>
                        </a:rPr>
                        <a:t>Croydon HIV Living Service</a:t>
                      </a:r>
                    </a:p>
                    <a:p>
                      <a:pPr marL="85725" lvl="0" indent="0" algn="l">
                        <a:buNone/>
                      </a:pPr>
                      <a:r>
                        <a:rPr lang="en-GB" sz="1000" b="0" i="0" u="none" strike="noStrike" noProof="0" dirty="0" smtClean="0">
                          <a:solidFill>
                            <a:schemeClr val="tx1"/>
                          </a:solidFill>
                          <a:effectLst/>
                          <a:latin typeface="Arial"/>
                        </a:rPr>
                        <a:t>Integrated community-based model of support for people living</a:t>
                      </a:r>
                      <a:r>
                        <a:rPr lang="en-GB" sz="1000" b="0" i="0" u="none" strike="noStrike" baseline="0" noProof="0" dirty="0" smtClean="0">
                          <a:solidFill>
                            <a:schemeClr val="tx1"/>
                          </a:solidFill>
                          <a:effectLst/>
                          <a:latin typeface="Arial"/>
                        </a:rPr>
                        <a:t> with HIV within all areas of Croydon</a:t>
                      </a:r>
                      <a:endParaRPr lang="en-US" sz="10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Main hub in South</a:t>
                      </a:r>
                      <a:r>
                        <a:rPr lang="en-US" sz="1000" baseline="0" dirty="0" smtClean="0">
                          <a:solidFill>
                            <a:schemeClr val="tx1"/>
                          </a:solidFill>
                        </a:rPr>
                        <a:t> Croydon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kern="1200" dirty="0" smtClean="0">
                          <a:solidFill>
                            <a:schemeClr val="dk1"/>
                          </a:solidFill>
                          <a:effectLst/>
                          <a:latin typeface="+mn-lt"/>
                          <a:ea typeface="+mn-ea"/>
                          <a:cs typeface="+mn-cs"/>
                        </a:rPr>
                        <a:t>METRO Charity</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7 General, Gordon Square, London SE18 6FH</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020 8305 5000</a:t>
                      </a:r>
                    </a:p>
                    <a:p>
                      <a:pPr marL="85725" indent="0">
                        <a:tabLst>
                          <a:tab pos="1704975" algn="l"/>
                        </a:tabLst>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3"/>
                        </a:rPr>
                        <a:t>hello@metrocharity.org.uk</a:t>
                      </a:r>
                      <a:endParaRPr lang="en-US" sz="1000" b="0" i="0" kern="1200" dirty="0" smtClean="0">
                        <a:solidFill>
                          <a:schemeClr val="dk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54624">
                <a:tc>
                  <a:txBody>
                    <a:bodyPr/>
                    <a:lstStyle/>
                    <a:p>
                      <a:pPr marL="0" algn="l" defTabSz="800998" rtl="0" eaLnBrk="1" latinLnBrk="0" hangingPunct="1"/>
                      <a:r>
                        <a:rPr lang="en-GB" sz="1000" kern="1200" dirty="0">
                          <a:solidFill>
                            <a:schemeClr val="dk1"/>
                          </a:solidFill>
                          <a:latin typeface="+mn-lt"/>
                          <a:ea typeface="+mn-ea"/>
                          <a:cs typeface="+mn-cs"/>
                        </a:rPr>
                        <a:t>Mind in Croydon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GB" sz="1000" b="0" i="0" u="none" strike="noStrike" noProof="0" dirty="0"/>
                        <a:t>The Active Minds project supports people with mental health problems to access mainstream sports and healthy lifestyle activities in the community.</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GB" sz="1000" dirty="0" smtClean="0">
                          <a:latin typeface="+mn-lt"/>
                        </a:rPr>
                        <a:t>Main</a:t>
                      </a:r>
                      <a:r>
                        <a:rPr lang="en-GB" sz="1000" baseline="0" dirty="0" smtClean="0">
                          <a:latin typeface="+mn-lt"/>
                        </a:rPr>
                        <a:t> hub in </a:t>
                      </a:r>
                      <a:r>
                        <a:rPr lang="en-GB" sz="1000" dirty="0" smtClean="0">
                          <a:latin typeface="+mn-lt"/>
                        </a:rPr>
                        <a:t>South Croydon plus services delivered</a:t>
                      </a:r>
                      <a:r>
                        <a:rPr lang="en-GB" sz="1000" baseline="0" dirty="0" smtClean="0">
                          <a:latin typeface="+mn-lt"/>
                        </a:rPr>
                        <a:t> across all wards.</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0" kern="1200" dirty="0" smtClean="0">
                          <a:solidFill>
                            <a:schemeClr val="dk1"/>
                          </a:solidFill>
                          <a:effectLst/>
                          <a:latin typeface="+mn-lt"/>
                          <a:ea typeface="+mn-ea"/>
                          <a:cs typeface="+mn-cs"/>
                        </a:rPr>
                        <a:t>Mind in Croydon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26 Pampisford Road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Purley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Surrey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CR8 2NE</a:t>
                      </a:r>
                    </a:p>
                    <a:p>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020 8668 2210 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 </a:t>
                      </a:r>
                      <a:r>
                        <a:rPr lang="en-US" sz="1000" b="0" i="0" u="sng" kern="1200" dirty="0" smtClean="0">
                          <a:solidFill>
                            <a:schemeClr val="dk1"/>
                          </a:solidFill>
                          <a:effectLst/>
                          <a:latin typeface="+mn-lt"/>
                          <a:ea typeface="+mn-ea"/>
                          <a:cs typeface="+mn-cs"/>
                          <a:hlinkClick r:id="rId4"/>
                        </a:rPr>
                        <a:t>admin@mindincroydon.org.uk </a:t>
                      </a:r>
                      <a:endParaRPr lang="en-US" sz="1000" b="0" i="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53885">
                <a:tc>
                  <a:txBody>
                    <a:bodyPr/>
                    <a:lstStyle/>
                    <a:p>
                      <a:pPr marL="85725" indent="0" algn="l" defTabSz="800998" rtl="0" eaLnBrk="1" fontAlgn="ctr" latinLnBrk="0" hangingPunct="1"/>
                      <a:r>
                        <a:rPr lang="en-GB" sz="1000" kern="1200" dirty="0">
                          <a:solidFill>
                            <a:schemeClr val="dk1"/>
                          </a:solidFill>
                          <a:latin typeface="+mn-lt"/>
                          <a:ea typeface="+mn-ea"/>
                          <a:cs typeface="+mn-cs"/>
                        </a:rPr>
                        <a:t>Whitgift Foundation Carers Information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b="0" i="0" u="none" strike="noStrike" kern="1200" noProof="0" dirty="0" smtClean="0"/>
                        <a:t>A</a:t>
                      </a:r>
                      <a:r>
                        <a:rPr lang="en-GB" sz="1000" b="0" i="0" u="none" strike="noStrike" kern="1200" baseline="0" noProof="0" dirty="0" smtClean="0"/>
                        <a:t> </a:t>
                      </a:r>
                      <a:r>
                        <a:rPr lang="en-GB" sz="1000" b="0" i="0" u="none" strike="noStrike" kern="1200" noProof="0" dirty="0" smtClean="0"/>
                        <a:t>free </a:t>
                      </a:r>
                      <a:r>
                        <a:rPr lang="en-GB" sz="1000" b="0" i="0" u="none" strike="noStrike" kern="1200" noProof="0" dirty="0"/>
                        <a:t>Health and Wellbeing Service for carers of people who need help due to illness, disability or old </a:t>
                      </a:r>
                      <a:r>
                        <a:rPr lang="en-GB" sz="1000" b="0" i="0" u="none" strike="noStrike" kern="1200" noProof="0" dirty="0" smtClean="0"/>
                        <a:t>age.</a:t>
                      </a:r>
                      <a:r>
                        <a:rPr lang="en-GB" sz="1000" b="0" i="0" u="none" strike="noStrike" kern="1200" baseline="0" noProof="0" dirty="0" smtClean="0"/>
                        <a:t> Services include a Carers Café, self – help groups and social and physical activities.  </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Main</a:t>
                      </a:r>
                      <a:r>
                        <a:rPr lang="en-GB" sz="1000" kern="1200" baseline="0" dirty="0" smtClean="0">
                          <a:solidFill>
                            <a:schemeClr val="dk1"/>
                          </a:solidFill>
                          <a:latin typeface="+mn-lt"/>
                          <a:ea typeface="+mn-ea"/>
                          <a:cs typeface="+mn-cs"/>
                        </a:rPr>
                        <a:t> hub in Fairfield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fontAlgn="base"/>
                      <a:r>
                        <a:rPr lang="en-GB" sz="1000" b="0" i="0" kern="1200" dirty="0" smtClean="0">
                          <a:solidFill>
                            <a:schemeClr val="dk1"/>
                          </a:solidFill>
                          <a:effectLst/>
                          <a:latin typeface="+mn-lt"/>
                          <a:ea typeface="+mn-ea"/>
                          <a:cs typeface="+mn-cs"/>
                        </a:rPr>
                        <a:t>Carers Support Centre</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24 George Street</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Croydon</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CR0 1PB</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020 8649 9339</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 </a:t>
                      </a:r>
                      <a:r>
                        <a:rPr lang="en-GB" sz="1000" b="0" i="0" u="sng" kern="1200" dirty="0" smtClean="0">
                          <a:solidFill>
                            <a:schemeClr val="dk1"/>
                          </a:solidFill>
                          <a:effectLst/>
                          <a:latin typeface="+mn-lt"/>
                          <a:ea typeface="+mn-ea"/>
                          <a:cs typeface="+mn-cs"/>
                          <a:hlinkClick r:id="rId5"/>
                        </a:rPr>
                        <a:t>info@carersinfo.org.uk</a:t>
                      </a:r>
                      <a:endParaRPr lang="en-GB" sz="1000" b="0" i="0" u="sng"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6398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721" y="286457"/>
            <a:ext cx="11584983" cy="584775"/>
          </a:xfrm>
          <a:prstGeom prst="rect">
            <a:avLst/>
          </a:prstGeom>
        </p:spPr>
        <p:txBody>
          <a:bodyPr wrap="square">
            <a:spAutoFit/>
          </a:bodyPr>
          <a:lstStyle/>
          <a:p>
            <a:r>
              <a:rPr lang="en-US" sz="3200" b="1" kern="0" dirty="0">
                <a:solidFill>
                  <a:srgbClr val="84006F"/>
                </a:solidFill>
                <a:latin typeface="Arial"/>
                <a:ea typeface="ＭＳ Ｐゴシック"/>
                <a:cs typeface="Arial"/>
              </a:rPr>
              <a:t>Outcome 1: </a:t>
            </a:r>
            <a:r>
              <a:rPr lang="en-US" sz="2800" b="1" kern="0" dirty="0">
                <a:solidFill>
                  <a:srgbClr val="84006F"/>
                </a:solidFill>
                <a:latin typeface="Arial"/>
                <a:ea typeface="ＭＳ Ｐゴシック"/>
                <a:cs typeface="Arial"/>
              </a:rPr>
              <a:t>People Live Long, Happy and Independent Lives (1)</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76250206"/>
              </p:ext>
            </p:extLst>
          </p:nvPr>
        </p:nvGraphicFramePr>
        <p:xfrm>
          <a:off x="176498" y="1472682"/>
          <a:ext cx="11743427" cy="4058232"/>
        </p:xfrm>
        <a:graphic>
          <a:graphicData uri="http://schemas.openxmlformats.org/drawingml/2006/table">
            <a:tbl>
              <a:tblPr firstRow="1" bandRow="1">
                <a:tableStyleId>{1FECB4D8-DB02-4DC6-A0A2-4F2EBAE1DC90}</a:tableStyleId>
              </a:tblPr>
              <a:tblGrid>
                <a:gridCol w="1368177"/>
                <a:gridCol w="5926359"/>
                <a:gridCol w="2038027"/>
                <a:gridCol w="2410864"/>
              </a:tblGrid>
              <a:tr h="561814">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1000" dirty="0"/>
                        <a:t>Project Description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000" dirty="0" smtClean="0"/>
                        <a:t>Location of Services/Hub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1000" dirty="0" smtClean="0"/>
                        <a:t>Contact details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924733">
                <a:tc>
                  <a:txBody>
                    <a:bodyPr/>
                    <a:lstStyle/>
                    <a:p>
                      <a:pPr marL="85725" indent="0" algn="l" defTabSz="800998" rtl="0" eaLnBrk="1" fontAlgn="ctr" latinLnBrk="0" hangingPunct="1"/>
                      <a:r>
                        <a:rPr lang="en-GB" sz="1000" b="0" kern="1200" dirty="0">
                          <a:solidFill>
                            <a:schemeClr val="dk1"/>
                          </a:solidFill>
                          <a:latin typeface="+mn-lt"/>
                          <a:ea typeface="+mn-ea"/>
                          <a:cs typeface="+mn-cs"/>
                        </a:rPr>
                        <a:t>The Family Centre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kern="1200" dirty="0" smtClean="0">
                          <a:solidFill>
                            <a:schemeClr val="dk1"/>
                          </a:solidFill>
                          <a:latin typeface="+mn-lt"/>
                          <a:ea typeface="+mn-ea"/>
                          <a:cs typeface="+mn-cs"/>
                        </a:rPr>
                        <a:t>Extend</a:t>
                      </a:r>
                      <a:r>
                        <a:rPr lang="en-GB" sz="1000" b="0" kern="1200" baseline="0" dirty="0" smtClean="0">
                          <a:solidFill>
                            <a:schemeClr val="dk1"/>
                          </a:solidFill>
                          <a:latin typeface="+mn-lt"/>
                          <a:ea typeface="+mn-ea"/>
                          <a:cs typeface="+mn-cs"/>
                        </a:rPr>
                        <a:t> existing café opening ours, to include a lunch club for older people. Project also includes establishing a food education programme and Croydon Fare Share Pantry (Foodstop). </a:t>
                      </a:r>
                      <a:endParaRPr lang="en-GB" sz="1000" b="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kern="1200" dirty="0" smtClean="0">
                          <a:solidFill>
                            <a:schemeClr val="dk1"/>
                          </a:solidFill>
                          <a:latin typeface="+mn-lt"/>
                          <a:ea typeface="+mn-ea"/>
                          <a:cs typeface="+mn-cs"/>
                        </a:rPr>
                        <a:t>New Addington</a:t>
                      </a:r>
                      <a:r>
                        <a:rPr lang="en-GB" sz="1000" b="0" kern="1200" baseline="0" dirty="0" smtClean="0">
                          <a:solidFill>
                            <a:schemeClr val="dk1"/>
                          </a:solidFill>
                          <a:latin typeface="+mn-lt"/>
                          <a:ea typeface="+mn-ea"/>
                          <a:cs typeface="+mn-cs"/>
                        </a:rPr>
                        <a:t> North, New Addington South.</a:t>
                      </a:r>
                      <a:endParaRPr lang="en-GB" sz="1000" b="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0"/>
                      <a:r>
                        <a:rPr lang="en-US" sz="1000" b="0" i="0" kern="1200" dirty="0" smtClean="0">
                          <a:solidFill>
                            <a:schemeClr val="dk1"/>
                          </a:solidFill>
                          <a:effectLst/>
                          <a:latin typeface="+mn-lt"/>
                          <a:ea typeface="+mn-ea"/>
                          <a:cs typeface="+mn-cs"/>
                        </a:rPr>
                        <a:t>The Family Centre</a:t>
                      </a:r>
                    </a:p>
                    <a:p>
                      <a:pPr marL="85725" indent="0"/>
                      <a:r>
                        <a:rPr lang="en-US" sz="1000" b="0" i="0" kern="1200" dirty="0" smtClean="0">
                          <a:solidFill>
                            <a:schemeClr val="dk1"/>
                          </a:solidFill>
                          <a:effectLst/>
                          <a:latin typeface="+mn-lt"/>
                          <a:ea typeface="+mn-ea"/>
                          <a:cs typeface="+mn-cs"/>
                        </a:rPr>
                        <a:t>Fieldway </a:t>
                      </a:r>
                    </a:p>
                    <a:p>
                      <a:pPr marL="85725" indent="0"/>
                      <a:r>
                        <a:rPr lang="en-US" sz="1000" b="0" i="0" kern="1200" dirty="0" smtClean="0">
                          <a:solidFill>
                            <a:schemeClr val="dk1"/>
                          </a:solidFill>
                          <a:effectLst/>
                          <a:latin typeface="+mn-lt"/>
                          <a:ea typeface="+mn-ea"/>
                          <a:cs typeface="+mn-cs"/>
                        </a:rPr>
                        <a:t>New Addington CR0 9BS</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01689 844277</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u="sng" kern="1200" dirty="0" smtClean="0">
                          <a:solidFill>
                            <a:schemeClr val="dk1"/>
                          </a:solidFill>
                          <a:effectLst/>
                          <a:latin typeface="+mn-lt"/>
                          <a:ea typeface="+mn-ea"/>
                          <a:cs typeface="+mn-cs"/>
                          <a:hlinkClick r:id="rId2" tooltip="Send message"/>
                        </a:rPr>
                        <a:t>familycentre.fieldway@virgin.net</a:t>
                      </a:r>
                      <a:endParaRPr lang="en-US" sz="1000" b="0" i="0" kern="1200" dirty="0" smtClean="0">
                        <a:solidFill>
                          <a:schemeClr val="dk1"/>
                        </a:solidFill>
                        <a:effectLst/>
                        <a:latin typeface="+mn-lt"/>
                        <a:ea typeface="+mn-ea"/>
                        <a:cs typeface="+mn-cs"/>
                      </a:endParaRPr>
                    </a:p>
                    <a:p>
                      <a:pPr marL="85725" lvl="0" indent="0" algn="l">
                        <a:buNone/>
                      </a:pP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4033">
                <a:tc>
                  <a:txBody>
                    <a:bodyPr/>
                    <a:lstStyle/>
                    <a:p>
                      <a:pPr marL="85725" indent="0" algn="l" defTabSz="800998" rtl="0" eaLnBrk="1" fontAlgn="ctr" latinLnBrk="0" hangingPunct="1"/>
                      <a:r>
                        <a:rPr lang="en-GB" sz="1000" kern="1200" dirty="0">
                          <a:solidFill>
                            <a:schemeClr val="dk1"/>
                          </a:solidFill>
                          <a:latin typeface="+mn-lt"/>
                          <a:ea typeface="+mn-ea"/>
                          <a:cs typeface="+mn-cs"/>
                        </a:rPr>
                        <a:t>Asian Resource Centre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a:buNone/>
                      </a:pPr>
                      <a:r>
                        <a:rPr lang="en-GB" sz="1000" b="0" i="0" u="none" strike="noStrike" kern="1200" noProof="0" dirty="0"/>
                        <a:t>The programme will bring together 5 </a:t>
                      </a:r>
                      <a:r>
                        <a:rPr lang="en-GB" sz="1000" b="0" i="0" u="none" strike="noStrike" kern="1200" noProof="0" dirty="0" smtClean="0"/>
                        <a:t>grassroots </a:t>
                      </a:r>
                      <a:r>
                        <a:rPr lang="en-GB" sz="1000" b="0" i="0" u="none" strike="noStrike" kern="1200" noProof="0" dirty="0"/>
                        <a:t>organisations: the partnership's overall aim is to support older Asian people to live a healthier and more connected life free from isolation, </a:t>
                      </a:r>
                      <a:r>
                        <a:rPr lang="en-GB" sz="1000" b="0" i="0" u="none" strike="noStrike" kern="1200" noProof="0" dirty="0" smtClean="0"/>
                        <a:t>loneliness </a:t>
                      </a:r>
                      <a:r>
                        <a:rPr lang="en-GB" sz="1000" b="0" i="0" u="none" strike="noStrike" kern="1200" noProof="0" dirty="0"/>
                        <a:t>and poor health</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rgbClr val="000000"/>
                          </a:solidFill>
                          <a:effectLst/>
                          <a:latin typeface="+mn-lt"/>
                          <a:ea typeface="+mn-ea"/>
                          <a:cs typeface="+mn-cs"/>
                        </a:rPr>
                        <a:t>Primary locations are </a:t>
                      </a:r>
                      <a:r>
                        <a:rPr lang="en-GB" sz="1000" kern="1200" dirty="0" smtClean="0">
                          <a:solidFill>
                            <a:schemeClr val="dk1"/>
                          </a:solidFill>
                          <a:latin typeface="+mn-lt"/>
                          <a:ea typeface="+mn-ea"/>
                          <a:cs typeface="+mn-cs"/>
                        </a:rPr>
                        <a:t>Thornton</a:t>
                      </a:r>
                      <a:r>
                        <a:rPr lang="en-GB" sz="1000" kern="1200" baseline="0" dirty="0" smtClean="0">
                          <a:solidFill>
                            <a:schemeClr val="dk1"/>
                          </a:solidFill>
                          <a:latin typeface="+mn-lt"/>
                          <a:ea typeface="+mn-ea"/>
                          <a:cs typeface="+mn-cs"/>
                        </a:rPr>
                        <a:t> Heath, </a:t>
                      </a:r>
                      <a:r>
                        <a:rPr lang="en-GB" sz="1000" kern="1200" dirty="0" smtClean="0">
                          <a:solidFill>
                            <a:schemeClr val="dk1"/>
                          </a:solidFill>
                          <a:latin typeface="+mn-lt"/>
                          <a:ea typeface="+mn-ea"/>
                          <a:cs typeface="+mn-cs"/>
                        </a:rPr>
                        <a:t>West Thornton</a:t>
                      </a:r>
                      <a:r>
                        <a:rPr lang="en-GB" sz="1000" kern="1200" baseline="0" dirty="0" smtClean="0">
                          <a:solidFill>
                            <a:schemeClr val="dk1"/>
                          </a:solidFill>
                          <a:latin typeface="+mn-lt"/>
                          <a:ea typeface="+mn-ea"/>
                          <a:cs typeface="+mn-cs"/>
                        </a:rPr>
                        <a:t> &amp; Broad Green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fontAlgn="base"/>
                      <a:r>
                        <a:rPr lang="en-US" sz="1000" b="0" kern="1200" dirty="0" smtClean="0">
                          <a:solidFill>
                            <a:schemeClr val="dk1"/>
                          </a:solidFill>
                          <a:effectLst/>
                          <a:latin typeface="+mn-lt"/>
                          <a:ea typeface="+mn-ea"/>
                          <a:cs typeface="+mn-cs"/>
                        </a:rPr>
                        <a:t>Asian Resource Centre of Croydon Limited</a:t>
                      </a:r>
                    </a:p>
                    <a:p>
                      <a:pPr marL="85725" indent="0" fontAlgn="base"/>
                      <a:r>
                        <a:rPr lang="en-US" sz="1000" b="0" kern="1200" dirty="0" smtClean="0">
                          <a:solidFill>
                            <a:schemeClr val="dk1"/>
                          </a:solidFill>
                          <a:effectLst/>
                          <a:latin typeface="+mn-lt"/>
                          <a:ea typeface="+mn-ea"/>
                          <a:cs typeface="+mn-cs"/>
                        </a:rPr>
                        <a:t>CVA Resource Centre </a:t>
                      </a:r>
                    </a:p>
                    <a:p>
                      <a:pPr marL="85725" indent="0" fontAlgn="base"/>
                      <a:r>
                        <a:rPr lang="en-US" sz="1000" b="0" kern="1200" dirty="0" smtClean="0">
                          <a:solidFill>
                            <a:schemeClr val="dk1"/>
                          </a:solidFill>
                          <a:effectLst/>
                          <a:latin typeface="+mn-lt"/>
                          <a:ea typeface="+mn-ea"/>
                          <a:cs typeface="+mn-cs"/>
                        </a:rPr>
                        <a:t>82 London Road</a:t>
                      </a:r>
                    </a:p>
                    <a:p>
                      <a:pPr marL="85725" indent="0" fontAlgn="base"/>
                      <a:r>
                        <a:rPr lang="en-US" sz="1000" b="0" kern="1200" dirty="0" smtClean="0">
                          <a:solidFill>
                            <a:schemeClr val="dk1"/>
                          </a:solidFill>
                          <a:effectLst/>
                          <a:latin typeface="+mn-lt"/>
                          <a:ea typeface="+mn-ea"/>
                          <a:cs typeface="+mn-cs"/>
                        </a:rPr>
                        <a:t>Croydon</a:t>
                      </a:r>
                    </a:p>
                    <a:p>
                      <a:pPr marL="85725" indent="0" fontAlgn="base"/>
                      <a:r>
                        <a:rPr lang="en-US" sz="1000" b="0" kern="1200" dirty="0" smtClean="0">
                          <a:solidFill>
                            <a:schemeClr val="dk1"/>
                          </a:solidFill>
                          <a:effectLst/>
                          <a:latin typeface="+mn-lt"/>
                          <a:ea typeface="+mn-ea"/>
                          <a:cs typeface="+mn-cs"/>
                        </a:rPr>
                        <a:t>CR0 2TB</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kern="1200" dirty="0" smtClean="0">
                          <a:solidFill>
                            <a:schemeClr val="dk1"/>
                          </a:solidFill>
                          <a:effectLst/>
                          <a:latin typeface="+mn-lt"/>
                          <a:ea typeface="+mn-ea"/>
                          <a:cs typeface="+mn-cs"/>
                        </a:rPr>
                        <a:t>020 8684 3784</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kern="1200" dirty="0" smtClean="0">
                          <a:solidFill>
                            <a:schemeClr val="dk1"/>
                          </a:solidFill>
                          <a:effectLst/>
                          <a:latin typeface="+mn-lt"/>
                          <a:ea typeface="+mn-ea"/>
                          <a:cs typeface="+mn-cs"/>
                        </a:rPr>
                        <a:t>Info@arccltd.com</a:t>
                      </a: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0085">
                <a:tc>
                  <a:txBody>
                    <a:bodyPr/>
                    <a:lstStyle/>
                    <a:p>
                      <a:pPr marL="85725" indent="0" algn="l" defTabSz="800998" rtl="0" eaLnBrk="1" fontAlgn="ctr" latinLnBrk="0" hangingPunct="1"/>
                      <a:r>
                        <a:rPr lang="en-GB" sz="1000" kern="1200" dirty="0">
                          <a:solidFill>
                            <a:schemeClr val="dk1"/>
                          </a:solidFill>
                          <a:latin typeface="+mn-lt"/>
                          <a:ea typeface="+mn-ea"/>
                          <a:cs typeface="+mn-cs"/>
                        </a:rPr>
                        <a:t>Croydon Mencap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noProof="0" dirty="0" smtClean="0"/>
                        <a:t>Supported </a:t>
                      </a:r>
                      <a:r>
                        <a:rPr lang="en-GB" sz="1000" b="0" i="0" u="none" strike="noStrike" kern="1200" noProof="0" dirty="0"/>
                        <a:t>Volunteering </a:t>
                      </a:r>
                      <a:r>
                        <a:rPr lang="en-GB" sz="1000" b="0" i="0" u="none" strike="noStrike" kern="1200" noProof="0" dirty="0" smtClean="0"/>
                        <a:t>Buddies, is a formal partnership between Mencap and CVA to provide </a:t>
                      </a:r>
                      <a:r>
                        <a:rPr lang="en-GB" sz="1000" b="0" i="0" u="none" strike="noStrike" kern="1200" noProof="0" dirty="0"/>
                        <a:t>meaningful volunteering activities for those with ongoing support needs, focusing on adults with Learning </a:t>
                      </a:r>
                      <a:r>
                        <a:rPr lang="en-GB" sz="1000" b="0" i="0" u="none" strike="noStrike" kern="1200" noProof="0" dirty="0" smtClean="0"/>
                        <a:t>Disabilities</a:t>
                      </a:r>
                      <a:r>
                        <a:rPr lang="en-GB" sz="1000" b="0" i="0" u="none" strike="noStrike" kern="1200" noProof="0" dirty="0"/>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noProof="0" dirty="0" smtClean="0"/>
                        <a:t>All wards.</a:t>
                      </a:r>
                      <a:endParaRPr lang="en-GB" sz="1000" b="0" i="0" u="none" strike="noStrike" kern="1200" noProof="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fontAlgn="base"/>
                      <a:r>
                        <a:rPr lang="en-US" sz="1000" b="0" i="0" kern="1200" dirty="0" smtClean="0">
                          <a:solidFill>
                            <a:schemeClr val="dk1"/>
                          </a:solidFill>
                          <a:effectLst/>
                          <a:latin typeface="+mn-lt"/>
                          <a:ea typeface="+mn-ea"/>
                          <a:cs typeface="+mn-cs"/>
                        </a:rPr>
                        <a:t>Croydon Mencap</a:t>
                      </a:r>
                    </a:p>
                    <a:p>
                      <a:pPr marL="85725" indent="0" fontAlgn="base"/>
                      <a:r>
                        <a:rPr lang="en-US" sz="1000" b="0" i="0" kern="1200" dirty="0" smtClean="0">
                          <a:solidFill>
                            <a:schemeClr val="dk1"/>
                          </a:solidFill>
                          <a:effectLst/>
                          <a:latin typeface="+mn-lt"/>
                          <a:ea typeface="+mn-ea"/>
                          <a:cs typeface="+mn-cs"/>
                        </a:rPr>
                        <a:t>Portland House,</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678 London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Thornton Heath,</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CR7 7HU</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020 8684 5890</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GB" sz="1000" b="0" i="0" kern="1200" dirty="0" smtClean="0">
                          <a:solidFill>
                            <a:schemeClr val="dk1"/>
                          </a:solidFill>
                          <a:effectLst/>
                          <a:latin typeface="+mn-lt"/>
                          <a:ea typeface="+mn-ea"/>
                          <a:cs typeface="+mn-cs"/>
                        </a:rPr>
                        <a:t> </a:t>
                      </a:r>
                      <a:r>
                        <a:rPr lang="en-GB" sz="1000" b="0" i="0" u="none" strike="noStrike" kern="1200" dirty="0" smtClean="0">
                          <a:solidFill>
                            <a:schemeClr val="dk1"/>
                          </a:solidFill>
                          <a:effectLst/>
                          <a:latin typeface="+mn-lt"/>
                          <a:ea typeface="+mn-ea"/>
                          <a:cs typeface="+mn-cs"/>
                          <a:hlinkClick r:id="rId3"/>
                        </a:rPr>
                        <a:t>info@croydonmencap.org.uk</a:t>
                      </a:r>
                      <a:endParaRPr lang="en-US" sz="1000" b="0" i="0"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452034" y="920081"/>
            <a:ext cx="8157274" cy="338554"/>
          </a:xfrm>
          <a:prstGeom prst="rect">
            <a:avLst/>
          </a:prstGeom>
        </p:spPr>
        <p:txBody>
          <a:bodyPr wrap="square">
            <a:spAutoFit/>
          </a:bodyPr>
          <a:lstStyle/>
          <a:p>
            <a:pPr marL="0" indent="0">
              <a:spcBef>
                <a:spcPts val="0"/>
              </a:spcBef>
              <a:buNone/>
            </a:pPr>
            <a:r>
              <a:rPr lang="en-GB" b="1" dirty="0"/>
              <a:t>Subject to contract signing, the following projects will commence 1</a:t>
            </a:r>
            <a:r>
              <a:rPr lang="en-GB" b="1" baseline="30000" dirty="0"/>
              <a:t>st</a:t>
            </a:r>
            <a:r>
              <a:rPr lang="en-GB" b="1" dirty="0"/>
              <a:t> April 2020 :</a:t>
            </a:r>
            <a:endParaRPr lang="en-GB" dirty="0"/>
          </a:p>
        </p:txBody>
      </p:sp>
    </p:spTree>
    <p:extLst>
      <p:ext uri="{BB962C8B-B14F-4D97-AF65-F5344CB8AC3E}">
        <p14:creationId xmlns:p14="http://schemas.microsoft.com/office/powerpoint/2010/main" val="320616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3849" y="927791"/>
            <a:ext cx="11968151" cy="6014420"/>
          </a:xfrm>
        </p:spPr>
        <p:txBody>
          <a:bodyPr/>
          <a:lstStyle/>
          <a:p>
            <a:pPr marL="0" indent="0">
              <a:spcBef>
                <a:spcPts val="0"/>
              </a:spcBef>
              <a:buNone/>
            </a:pPr>
            <a:r>
              <a:rPr lang="en-GB" sz="1600" b="1" dirty="0" smtClean="0"/>
              <a:t>The following projects will commence 1</a:t>
            </a:r>
            <a:r>
              <a:rPr lang="en-GB" sz="1600" b="1" baseline="30000" dirty="0" smtClean="0"/>
              <a:t>st</a:t>
            </a:r>
            <a:r>
              <a:rPr lang="en-GB" sz="1600" b="1" dirty="0" smtClean="0"/>
              <a:t> April 2020:</a:t>
            </a:r>
            <a:endParaRPr lang="en-GB" sz="1600" dirty="0" smtClean="0"/>
          </a:p>
          <a:p>
            <a:pPr marL="0" indent="0">
              <a:buNone/>
            </a:pPr>
            <a:r>
              <a:rPr lang="en-GB" sz="1800" dirty="0" smtClean="0"/>
              <a:t> </a:t>
            </a:r>
            <a:endParaRPr lang="en-GB" sz="1800" dirty="0"/>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623417575"/>
              </p:ext>
            </p:extLst>
          </p:nvPr>
        </p:nvGraphicFramePr>
        <p:xfrm>
          <a:off x="223849" y="1279590"/>
          <a:ext cx="11491902" cy="4887133"/>
        </p:xfrm>
        <a:graphic>
          <a:graphicData uri="http://schemas.openxmlformats.org/drawingml/2006/table">
            <a:tbl>
              <a:tblPr firstRow="1" bandRow="1">
                <a:tableStyleId>{1FECB4D8-DB02-4DC6-A0A2-4F2EBAE1DC90}</a:tableStyleId>
              </a:tblPr>
              <a:tblGrid>
                <a:gridCol w="1434470">
                  <a:extLst>
                    <a:ext uri="{9D8B030D-6E8A-4147-A177-3AD203B41FA5}">
                      <a16:colId xmlns:a16="http://schemas.microsoft.com/office/drawing/2014/main" xmlns="" val="20000"/>
                    </a:ext>
                  </a:extLst>
                </a:gridCol>
                <a:gridCol w="5703376">
                  <a:extLst>
                    <a:ext uri="{9D8B030D-6E8A-4147-A177-3AD203B41FA5}">
                      <a16:colId xmlns:a16="http://schemas.microsoft.com/office/drawing/2014/main" xmlns="" val="20001"/>
                    </a:ext>
                  </a:extLst>
                </a:gridCol>
                <a:gridCol w="2053525"/>
                <a:gridCol w="2300531"/>
              </a:tblGrid>
              <a:tr h="528191">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77362">
                <a:tc>
                  <a:txBody>
                    <a:bodyPr/>
                    <a:lstStyle/>
                    <a:p>
                      <a:pPr algn="l"/>
                      <a:r>
                        <a:rPr lang="en-GB" sz="1000" dirty="0">
                          <a:latin typeface="+mn-lt"/>
                        </a:rPr>
                        <a:t>Club Soda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ctr"/>
                      <a:r>
                        <a:rPr lang="en-GB" sz="1000" b="0" i="0" u="none" strike="noStrike" noProof="0" dirty="0" smtClean="0">
                          <a:effectLst/>
                        </a:rPr>
                        <a:t>Gig Buddies – is a project designed to build </a:t>
                      </a:r>
                      <a:r>
                        <a:rPr lang="en-GB" sz="1000" b="0" i="0" u="none" strike="noStrike" noProof="0" dirty="0">
                          <a:effectLst/>
                        </a:rPr>
                        <a:t>positive and equal relationships amongst people with and without learning </a:t>
                      </a:r>
                      <a:r>
                        <a:rPr lang="en-GB" sz="1000" b="0" i="0" u="none" strike="noStrike" noProof="0" dirty="0" smtClean="0">
                          <a:effectLst/>
                        </a:rPr>
                        <a:t>disabilities;</a:t>
                      </a:r>
                      <a:r>
                        <a:rPr lang="en-GB" sz="1000" b="0" i="0" u="none" strike="noStrike" baseline="0" noProof="0" dirty="0" smtClean="0">
                          <a:effectLst/>
                        </a:rPr>
                        <a:t> gaining</a:t>
                      </a:r>
                      <a:r>
                        <a:rPr lang="en-GB" sz="1000" b="0" i="0" u="none" strike="noStrike" noProof="0" dirty="0" smtClean="0">
                          <a:effectLst/>
                        </a:rPr>
                        <a:t> </a:t>
                      </a:r>
                      <a:r>
                        <a:rPr lang="en-GB" sz="1000" b="0" i="0" u="none" strike="noStrike" noProof="0" dirty="0">
                          <a:effectLst/>
                        </a:rPr>
                        <a:t>better accessibility at </a:t>
                      </a:r>
                      <a:r>
                        <a:rPr lang="en-GB" sz="1000" b="0" i="0" u="none" strike="noStrike" noProof="0" dirty="0" smtClean="0">
                          <a:effectLst/>
                        </a:rPr>
                        <a:t>venues</a:t>
                      </a:r>
                      <a:r>
                        <a:rPr lang="en-GB" sz="1000" b="0" i="0" u="none" strike="noStrike" baseline="0" noProof="0" dirty="0" smtClean="0">
                          <a:effectLst/>
                        </a:rPr>
                        <a:t> and</a:t>
                      </a:r>
                      <a:r>
                        <a:rPr lang="en-GB" sz="1000" b="0" i="0" u="none" strike="noStrike" noProof="0" dirty="0" smtClean="0">
                          <a:effectLst/>
                        </a:rPr>
                        <a:t> </a:t>
                      </a:r>
                      <a:r>
                        <a:rPr lang="en-GB" sz="1000" b="0" i="0" u="none" strike="noStrike" noProof="0" dirty="0">
                          <a:effectLst/>
                        </a:rPr>
                        <a:t>improving accessible information about leisure </a:t>
                      </a:r>
                      <a:r>
                        <a:rPr lang="en-GB" sz="1000" b="0" i="0" u="none" strike="noStrike" noProof="0" dirty="0" smtClean="0">
                          <a:effectLst/>
                        </a:rPr>
                        <a:t>opportunities.</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ctr"/>
                      <a:r>
                        <a:rPr lang="en-GB" sz="1000" b="0" i="0" u="none" strike="noStrike" dirty="0" smtClean="0">
                          <a:solidFill>
                            <a:srgbClr val="000000"/>
                          </a:solidFill>
                          <a:effectLst/>
                          <a:latin typeface="+mn-lt"/>
                        </a:rPr>
                        <a:t>New Addington</a:t>
                      </a:r>
                      <a:r>
                        <a:rPr lang="en-GB" sz="1000" b="0" i="0" u="none" strike="noStrike" baseline="0" dirty="0" smtClean="0">
                          <a:solidFill>
                            <a:srgbClr val="000000"/>
                          </a:solidFill>
                          <a:effectLst/>
                          <a:latin typeface="+mn-lt"/>
                        </a:rPr>
                        <a:t> North, Fairfield</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kern="1200" dirty="0" smtClean="0">
                          <a:solidFill>
                            <a:schemeClr val="dk1"/>
                          </a:solidFill>
                          <a:effectLst/>
                          <a:latin typeface="+mn-lt"/>
                          <a:ea typeface="+mn-ea"/>
                          <a:cs typeface="+mn-cs"/>
                        </a:rPr>
                        <a:t>Club Soda</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Museum of Croydon</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Croydon Clocktower</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Katharine Street</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Croydon</a:t>
                      </a:r>
                      <a:br>
                        <a:rPr lang="en-GB" sz="1000" b="0" i="0" kern="1200" dirty="0" smtClean="0">
                          <a:solidFill>
                            <a:schemeClr val="dk1"/>
                          </a:solidFill>
                          <a:effectLst/>
                          <a:latin typeface="+mn-lt"/>
                          <a:ea typeface="+mn-ea"/>
                          <a:cs typeface="+mn-cs"/>
                        </a:rPr>
                      </a:br>
                      <a:r>
                        <a:rPr lang="en-GB" sz="1000" b="0" i="0" kern="1200" dirty="0" smtClean="0">
                          <a:solidFill>
                            <a:schemeClr val="dk1"/>
                          </a:solidFill>
                          <a:effectLst/>
                          <a:latin typeface="+mn-lt"/>
                          <a:ea typeface="+mn-ea"/>
                          <a:cs typeface="+mn-cs"/>
                        </a:rPr>
                        <a:t>CR9 1ET</a:t>
                      </a:r>
                      <a:endParaRPr lang="en-GB" sz="1000" b="0" i="0" u="none" strike="noStrike" kern="1200" dirty="0" smtClean="0">
                        <a:solidFill>
                          <a:schemeClr val="dk1"/>
                        </a:solidFill>
                        <a:effectLst/>
                        <a:latin typeface="+mn-lt"/>
                        <a:ea typeface="+mn-ea"/>
                        <a:cs typeface="+mn-cs"/>
                        <a:hlinkClick r:id="rId3"/>
                      </a:endParaRPr>
                    </a:p>
                    <a:p>
                      <a:pPr marL="85725" indent="0"/>
                      <a:r>
                        <a:rPr lang="en-GB" sz="1000" b="0" i="0" u="none" strike="noStrike" kern="1200" dirty="0" smtClean="0">
                          <a:solidFill>
                            <a:schemeClr val="dk1"/>
                          </a:solidFill>
                          <a:effectLst/>
                          <a:latin typeface="+mn-lt"/>
                          <a:ea typeface="+mn-ea"/>
                          <a:cs typeface="+mn-cs"/>
                          <a:hlinkClick r:id="rId3"/>
                        </a:rPr>
                        <a:t>www.clubsoda.org.uk</a:t>
                      </a:r>
                      <a:endParaRPr lang="en-GB" sz="1000" b="0" i="0" kern="1200" dirty="0" smtClean="0">
                        <a:solidFill>
                          <a:schemeClr val="dk1"/>
                        </a:solidFill>
                        <a:effectLst/>
                        <a:latin typeface="+mn-lt"/>
                        <a:ea typeface="+mn-ea"/>
                        <a:cs typeface="+mn-cs"/>
                      </a:endParaRP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GB" sz="1000" b="0" i="0" u="none" strike="noStrike" kern="1200" dirty="0" smtClean="0">
                          <a:solidFill>
                            <a:schemeClr val="dk1"/>
                          </a:solidFill>
                          <a:effectLst/>
                          <a:latin typeface="+mn-lt"/>
                          <a:ea typeface="+mn-ea"/>
                          <a:cs typeface="+mn-cs"/>
                          <a:hlinkClick r:id="rId4"/>
                        </a:rPr>
                        <a:t>info@clubsoda.org.uk</a:t>
                      </a:r>
                      <a:endParaRPr lang="en-GB" sz="1000" b="0" i="0" kern="1200" dirty="0" smtClean="0">
                        <a:solidFill>
                          <a:schemeClr val="dk1"/>
                        </a:solidFill>
                        <a:effectLst/>
                        <a:latin typeface="+mn-lt"/>
                        <a:ea typeface="+mn-ea"/>
                        <a:cs typeface="+mn-cs"/>
                      </a:endParaRPr>
                    </a:p>
                    <a:p>
                      <a:pPr marL="85725" indent="0" algn="l" fontAlgn="ct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06142">
                <a:tc>
                  <a:txBody>
                    <a:bodyPr/>
                    <a:lstStyle/>
                    <a:p>
                      <a:pPr algn="l"/>
                      <a:r>
                        <a:rPr lang="en-GB" sz="1000" dirty="0">
                          <a:latin typeface="+mn-lt"/>
                        </a:rPr>
                        <a:t>Croydon BME Forum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000" b="0" i="0" u="none" strike="noStrike" noProof="0" dirty="0" smtClean="0">
                          <a:latin typeface="+mn-lt"/>
                        </a:rPr>
                        <a:t>Black</a:t>
                      </a:r>
                      <a:r>
                        <a:rPr lang="en-GB" sz="1000" b="0" i="0" u="none" strike="noStrike" baseline="0" noProof="0" dirty="0" smtClean="0">
                          <a:latin typeface="+mn-lt"/>
                        </a:rPr>
                        <a:t> History Month Launch and events - </a:t>
                      </a:r>
                      <a:r>
                        <a:rPr lang="en-GB" sz="1000" b="0" i="0" u="none" strike="noStrike" noProof="0" dirty="0" smtClean="0"/>
                        <a:t>seeks </a:t>
                      </a:r>
                      <a:r>
                        <a:rPr lang="en-GB" sz="1000" b="0" i="0" u="none" strike="noStrike" noProof="0" dirty="0"/>
                        <a:t>to promote community cohesion and resilience </a:t>
                      </a:r>
                      <a:r>
                        <a:rPr lang="en-GB" sz="1000" b="0" i="0" u="none" strike="noStrike" noProof="0" dirty="0" smtClean="0"/>
                        <a:t>through </a:t>
                      </a:r>
                      <a:r>
                        <a:rPr lang="en-GB" sz="1000" b="0" i="0" u="none" strike="noStrike" noProof="0" dirty="0"/>
                        <a:t>activities that promote 'neighbourliness' and intercultural understanding </a:t>
                      </a:r>
                      <a:r>
                        <a:rPr lang="en-GB" sz="1000" b="0" i="0" u="none" strike="noStrike" noProof="0" dirty="0" smtClean="0"/>
                        <a:t>.</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000" dirty="0" smtClean="0">
                          <a:latin typeface="+mn-lt"/>
                        </a:rPr>
                        <a:t>Broad Green</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US" sz="1000" b="0" i="0" kern="1200" dirty="0" smtClean="0">
                          <a:solidFill>
                            <a:schemeClr val="dk1"/>
                          </a:solidFill>
                          <a:effectLst/>
                          <a:latin typeface="+mn-lt"/>
                          <a:ea typeface="+mn-ea"/>
                          <a:cs typeface="+mn-cs"/>
                        </a:rPr>
                        <a:t>Croydon BME Forum</a:t>
                      </a:r>
                      <a:r>
                        <a:rPr lang="en-US" sz="1000" b="1" i="0" kern="1200" dirty="0" smtClean="0">
                          <a:solidFill>
                            <a:schemeClr val="dk1"/>
                          </a:solidFill>
                          <a:effectLst/>
                          <a:latin typeface="+mn-lt"/>
                          <a:ea typeface="+mn-ea"/>
                          <a:cs typeface="+mn-cs"/>
                        </a:rPr>
                        <a:t/>
                      </a:r>
                      <a:br>
                        <a:rPr lang="en-US" sz="1000" b="1"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56a Mitcham Road</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CR0 3RG</a:t>
                      </a:r>
                    </a:p>
                    <a:p>
                      <a:pPr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020 8684 3719</a:t>
                      </a:r>
                    </a:p>
                    <a:p>
                      <a:pPr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5"/>
                        </a:rPr>
                        <a:t>info@bmeforum.org</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6685">
                <a:tc>
                  <a:txBody>
                    <a:bodyPr/>
                    <a:lstStyle/>
                    <a:p>
                      <a:pPr marL="85725" indent="0" algn="l" defTabSz="800998" rtl="0" eaLnBrk="1" fontAlgn="ctr" latinLnBrk="0" hangingPunct="1"/>
                      <a:r>
                        <a:rPr lang="en-GB" sz="1000" kern="1200" dirty="0">
                          <a:solidFill>
                            <a:schemeClr val="dk1"/>
                          </a:solidFill>
                          <a:latin typeface="+mn-lt"/>
                          <a:ea typeface="+mn-ea"/>
                          <a:cs typeface="+mn-cs"/>
                        </a:rPr>
                        <a:t>Old Lodge</a:t>
                      </a:r>
                      <a:r>
                        <a:rPr lang="en-GB" sz="1000" kern="1200" baseline="0" dirty="0">
                          <a:solidFill>
                            <a:schemeClr val="dk1"/>
                          </a:solidFill>
                          <a:latin typeface="+mn-lt"/>
                          <a:ea typeface="+mn-ea"/>
                          <a:cs typeface="+mn-cs"/>
                        </a:rPr>
                        <a:t> Lane Baptist Church</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rtl="0" eaLnBrk="1" fontAlgn="ctr" latinLnBrk="0" hangingPunct="1"/>
                      <a:r>
                        <a:rPr lang="en-GB" sz="1000" b="0" i="0" u="none" strike="noStrike" kern="1200" noProof="0" dirty="0"/>
                        <a:t>Community Connect/Food Stop </a:t>
                      </a:r>
                      <a:r>
                        <a:rPr lang="en-GB" sz="1000" b="0" i="0" u="none" strike="noStrike" kern="1200" noProof="0" dirty="0" smtClean="0"/>
                        <a:t>promotes </a:t>
                      </a:r>
                      <a:r>
                        <a:rPr lang="en-GB" sz="1000" b="0" i="0" u="none" strike="noStrike" kern="1200" noProof="0" dirty="0"/>
                        <a:t>the Council’s Gateway approach </a:t>
                      </a:r>
                      <a:r>
                        <a:rPr lang="en-GB" sz="1000" b="0" i="0" u="none" strike="noStrike" kern="1200" noProof="0" dirty="0" smtClean="0"/>
                        <a:t>into </a:t>
                      </a:r>
                      <a:r>
                        <a:rPr lang="en-GB" sz="1000" b="0" i="0" u="none" strike="noStrike" kern="1200" noProof="0" dirty="0"/>
                        <a:t>the community via a single access point (community hub</a:t>
                      </a:r>
                      <a:r>
                        <a:rPr lang="en-GB" sz="1000" b="0" i="0" u="none" strike="noStrike" kern="1200" noProof="0" dirty="0" smtClean="0"/>
                        <a:t>).</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rtl="0" eaLnBrk="1" fontAlgn="ctr" latinLnBrk="0" hangingPunct="1"/>
                      <a:r>
                        <a:rPr lang="en-GB" sz="1000" kern="1200" dirty="0" smtClean="0">
                          <a:solidFill>
                            <a:schemeClr val="dk1"/>
                          </a:solidFill>
                          <a:latin typeface="+mn-lt"/>
                          <a:ea typeface="+mn-ea"/>
                          <a:cs typeface="+mn-cs"/>
                        </a:rPr>
                        <a:t>Kenley</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fontAlgn="base"/>
                      <a:r>
                        <a:rPr lang="en-US" sz="1000" b="0" i="0" kern="1200" dirty="0" smtClean="0">
                          <a:solidFill>
                            <a:schemeClr val="dk1"/>
                          </a:solidFill>
                          <a:effectLst/>
                          <a:latin typeface="+mn-lt"/>
                          <a:ea typeface="+mn-ea"/>
                          <a:cs typeface="+mn-cs"/>
                        </a:rPr>
                        <a:t>Old Lodge Lane Baptist Church</a:t>
                      </a:r>
                    </a:p>
                    <a:p>
                      <a:pPr marL="85725" indent="0" fontAlgn="base"/>
                      <a:r>
                        <a:rPr lang="en-US" sz="1000" b="0" i="0" kern="1200" dirty="0" smtClean="0">
                          <a:solidFill>
                            <a:schemeClr val="dk1"/>
                          </a:solidFill>
                          <a:effectLst/>
                          <a:latin typeface="+mn-lt"/>
                          <a:ea typeface="+mn-ea"/>
                          <a:cs typeface="+mn-cs"/>
                        </a:rPr>
                        <a:t>Reedham Park Avenue</a:t>
                      </a:r>
                    </a:p>
                    <a:p>
                      <a:pPr marL="85725" indent="0" fontAlgn="base"/>
                      <a:r>
                        <a:rPr lang="en-US" sz="1000" b="0" i="0" kern="1200" dirty="0" smtClean="0">
                          <a:solidFill>
                            <a:schemeClr val="dk1"/>
                          </a:solidFill>
                          <a:effectLst/>
                          <a:latin typeface="+mn-lt"/>
                          <a:ea typeface="+mn-ea"/>
                          <a:cs typeface="+mn-cs"/>
                        </a:rPr>
                        <a:t>Purley, Surrey CR8 4BQ</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020 8668 6260</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office@ollbc.org.uk</a:t>
                      </a:r>
                    </a:p>
                    <a:p>
                      <a:pPr marL="85725" indent="0" fontAlgn="base"/>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6726">
                <a:tc>
                  <a:txBody>
                    <a:bodyPr/>
                    <a:lstStyle/>
                    <a:p>
                      <a:pPr marL="85725" indent="0" algn="l" defTabSz="800998" rtl="0" eaLnBrk="1" fontAlgn="ctr" latinLnBrk="0" hangingPunct="1"/>
                      <a:r>
                        <a:rPr lang="en-GB" sz="1000" kern="1200" dirty="0">
                          <a:solidFill>
                            <a:schemeClr val="dk1"/>
                          </a:solidFill>
                          <a:latin typeface="+mn-lt"/>
                          <a:ea typeface="+mn-ea"/>
                          <a:cs typeface="+mn-cs"/>
                        </a:rPr>
                        <a:t>African Youth Development</a:t>
                      </a:r>
                      <a:r>
                        <a:rPr lang="en-GB" sz="1000" kern="1200" baseline="0" dirty="0">
                          <a:solidFill>
                            <a:schemeClr val="dk1"/>
                          </a:solidFill>
                          <a:latin typeface="+mn-lt"/>
                          <a:ea typeface="+mn-ea"/>
                          <a:cs typeface="+mn-cs"/>
                        </a:rPr>
                        <a:t> Assoc</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GB" sz="1000" b="0" i="0" u="none" strike="noStrike" kern="1200" noProof="0" dirty="0" smtClean="0">
                          <a:latin typeface="Arial"/>
                        </a:rPr>
                        <a:t>Project aims to address </a:t>
                      </a:r>
                      <a:r>
                        <a:rPr lang="en-GB" sz="1000" b="0" i="0" u="none" strike="noStrike" kern="1200" noProof="0" dirty="0">
                          <a:latin typeface="Arial"/>
                        </a:rPr>
                        <a:t>cultural/traditions taboos by speaking out about FGM and establish more positive community relationships. </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000" dirty="0" smtClean="0"/>
                        <a:t> Waddon, Fairfield</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r>
                        <a:rPr lang="en-US" sz="1000" b="0" i="0" kern="1200" dirty="0" smtClean="0">
                          <a:solidFill>
                            <a:schemeClr val="dk1"/>
                          </a:solidFill>
                          <a:effectLst/>
                          <a:latin typeface="+mn-lt"/>
                          <a:ea typeface="+mn-ea"/>
                          <a:cs typeface="+mn-cs"/>
                        </a:rPr>
                        <a:t>AYDA African Youth Development Association AYDA Centre , Unit 21, Ramsey Court, 122 Church Street, Croydon CR0 1RF</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0208 688 6000</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6"/>
                        </a:rPr>
                        <a:t>admin@aydacentre.org</a:t>
                      </a:r>
                      <a:endParaRPr lang="en-US" sz="1000" b="0" i="0" kern="1200" dirty="0" smtClean="0">
                        <a:solidFill>
                          <a:schemeClr val="dk1"/>
                        </a:solidFill>
                        <a:effectLst/>
                        <a:latin typeface="+mn-lt"/>
                        <a:ea typeface="+mn-ea"/>
                        <a:cs typeface="+mn-cs"/>
                      </a:endParaRPr>
                    </a:p>
                    <a:p>
                      <a:pPr lvl="0" algn="l">
                        <a:lnSpc>
                          <a:spcPct val="100000"/>
                        </a:lnSpc>
                        <a:spcBef>
                          <a:spcPts val="0"/>
                        </a:spcBef>
                        <a:spcAft>
                          <a:spcPts val="0"/>
                        </a:spcAft>
                        <a:buNone/>
                      </a:pP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1">
            <a:extLst>
              <a:ext uri="{FF2B5EF4-FFF2-40B4-BE49-F238E27FC236}">
                <a16:creationId xmlns:a16="http://schemas.microsoft.com/office/drawing/2014/main" xmlns="" id="{41137598-CD08-4C48-A92D-B67A5B821361}"/>
              </a:ext>
            </a:extLst>
          </p:cNvPr>
          <p:cNvSpPr txBox="1">
            <a:spLocks/>
          </p:cNvSpPr>
          <p:nvPr/>
        </p:nvSpPr>
        <p:spPr bwMode="auto">
          <a:xfrm>
            <a:off x="168545" y="227721"/>
            <a:ext cx="11601450" cy="1143000"/>
          </a:xfrm>
          <a:prstGeom prst="rect">
            <a:avLst/>
          </a:prstGeom>
          <a:noFill/>
          <a:ln w="9525">
            <a:noFill/>
            <a:miter lim="800000"/>
            <a:headEnd/>
            <a:tailEnd/>
          </a:ln>
          <a:effectLst/>
        </p:spPr>
        <p:txBody>
          <a:bodyPr vert="horz" wrap="square" lIns="112133" tIns="56067" rIns="112133" bIns="56067" numCol="1" anchor="t" anchorCtr="0" compatLnSpc="1">
            <a:prstTxWarp prst="textNoShape">
              <a:avLst/>
            </a:prstTxWarp>
          </a:bodyPr>
          <a:lstStyle>
            <a:lvl1pPr algn="l" rtl="0" fontAlgn="base">
              <a:spcBef>
                <a:spcPct val="0"/>
              </a:spcBef>
              <a:spcAft>
                <a:spcPct val="0"/>
              </a:spcAft>
              <a:defRPr sz="3214" b="1">
                <a:solidFill>
                  <a:srgbClr val="84006F"/>
                </a:solidFill>
                <a:latin typeface="+mj-lt"/>
                <a:ea typeface="+mj-ea"/>
                <a:cs typeface="+mj-cs"/>
              </a:defRPr>
            </a:lvl1pPr>
            <a:lvl2pPr algn="l" rtl="0" fontAlgn="base">
              <a:spcBef>
                <a:spcPct val="0"/>
              </a:spcBef>
              <a:spcAft>
                <a:spcPct val="0"/>
              </a:spcAft>
              <a:defRPr sz="3214" b="1">
                <a:solidFill>
                  <a:srgbClr val="84006F"/>
                </a:solidFill>
                <a:latin typeface="Arial" charset="0"/>
                <a:ea typeface="ＭＳ Ｐゴシック" pitchFamily="34" charset="-128"/>
              </a:defRPr>
            </a:lvl2pPr>
            <a:lvl3pPr algn="l" rtl="0" fontAlgn="base">
              <a:spcBef>
                <a:spcPct val="0"/>
              </a:spcBef>
              <a:spcAft>
                <a:spcPct val="0"/>
              </a:spcAft>
              <a:defRPr sz="3214" b="1">
                <a:solidFill>
                  <a:srgbClr val="84006F"/>
                </a:solidFill>
                <a:latin typeface="Arial" charset="0"/>
                <a:ea typeface="ＭＳ Ｐゴシック" pitchFamily="34" charset="-128"/>
              </a:defRPr>
            </a:lvl3pPr>
            <a:lvl4pPr algn="l" rtl="0" fontAlgn="base">
              <a:spcBef>
                <a:spcPct val="0"/>
              </a:spcBef>
              <a:spcAft>
                <a:spcPct val="0"/>
              </a:spcAft>
              <a:defRPr sz="3214" b="1">
                <a:solidFill>
                  <a:srgbClr val="84006F"/>
                </a:solidFill>
                <a:latin typeface="Arial" charset="0"/>
                <a:ea typeface="ＭＳ Ｐゴシック" pitchFamily="34" charset="-128"/>
              </a:defRPr>
            </a:lvl4pPr>
            <a:lvl5pPr algn="l" rtl="0" fontAlgn="base">
              <a:spcBef>
                <a:spcPct val="0"/>
              </a:spcBef>
              <a:spcAft>
                <a:spcPct val="0"/>
              </a:spcAft>
              <a:defRPr sz="3214" b="1">
                <a:solidFill>
                  <a:srgbClr val="84006F"/>
                </a:solidFill>
                <a:latin typeface="Arial" charset="0"/>
                <a:ea typeface="ＭＳ Ｐゴシック" pitchFamily="34" charset="-128"/>
              </a:defRPr>
            </a:lvl5pPr>
            <a:lvl6pPr marL="400499" algn="l" rtl="0" fontAlgn="base">
              <a:spcBef>
                <a:spcPct val="0"/>
              </a:spcBef>
              <a:spcAft>
                <a:spcPct val="0"/>
              </a:spcAft>
              <a:defRPr sz="3214" b="1">
                <a:solidFill>
                  <a:srgbClr val="84006F"/>
                </a:solidFill>
                <a:latin typeface="Arial" charset="0"/>
                <a:ea typeface="ＭＳ Ｐゴシック" pitchFamily="34" charset="-128"/>
              </a:defRPr>
            </a:lvl6pPr>
            <a:lvl7pPr marL="800998" algn="l" rtl="0" fontAlgn="base">
              <a:spcBef>
                <a:spcPct val="0"/>
              </a:spcBef>
              <a:spcAft>
                <a:spcPct val="0"/>
              </a:spcAft>
              <a:defRPr sz="3214" b="1">
                <a:solidFill>
                  <a:srgbClr val="84006F"/>
                </a:solidFill>
                <a:latin typeface="Arial" charset="0"/>
                <a:ea typeface="ＭＳ Ｐゴシック" pitchFamily="34" charset="-128"/>
              </a:defRPr>
            </a:lvl7pPr>
            <a:lvl8pPr marL="1201497" algn="l" rtl="0" fontAlgn="base">
              <a:spcBef>
                <a:spcPct val="0"/>
              </a:spcBef>
              <a:spcAft>
                <a:spcPct val="0"/>
              </a:spcAft>
              <a:defRPr sz="3214" b="1">
                <a:solidFill>
                  <a:srgbClr val="84006F"/>
                </a:solidFill>
                <a:latin typeface="Arial" charset="0"/>
                <a:ea typeface="ＭＳ Ｐゴシック" pitchFamily="34" charset="-128"/>
              </a:defRPr>
            </a:lvl8pPr>
            <a:lvl9pPr marL="1601995" algn="l" rtl="0" fontAlgn="base">
              <a:spcBef>
                <a:spcPct val="0"/>
              </a:spcBef>
              <a:spcAft>
                <a:spcPct val="0"/>
              </a:spcAft>
              <a:defRPr sz="3214" b="1">
                <a:solidFill>
                  <a:srgbClr val="84006F"/>
                </a:solidFill>
                <a:latin typeface="Arial" charset="0"/>
                <a:ea typeface="ＭＳ Ｐゴシック" pitchFamily="34" charset="-128"/>
              </a:defRPr>
            </a:lvl9pPr>
          </a:lstStyle>
          <a:p>
            <a:pPr eaLnBrk="1" hangingPunct="1"/>
            <a:r>
              <a:rPr lang="en-US" sz="3200" kern="0" dirty="0" smtClean="0">
                <a:cs typeface="Arial"/>
              </a:rPr>
              <a:t>Outcome 1: </a:t>
            </a:r>
            <a:r>
              <a:rPr lang="en-US" sz="2800" kern="0" dirty="0" smtClean="0">
                <a:cs typeface="Arial"/>
              </a:rPr>
              <a:t>People Live Long, Happy and Independent Lives (2) </a:t>
            </a:r>
            <a:endParaRPr lang="en-US" sz="2800" kern="0" dirty="0"/>
          </a:p>
        </p:txBody>
      </p:sp>
    </p:spTree>
    <p:extLst>
      <p:ext uri="{BB962C8B-B14F-4D97-AF65-F5344CB8AC3E}">
        <p14:creationId xmlns:p14="http://schemas.microsoft.com/office/powerpoint/2010/main" val="2920976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85372"/>
            <a:ext cx="11735817" cy="121320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269865372"/>
              </p:ext>
            </p:extLst>
          </p:nvPr>
        </p:nvGraphicFramePr>
        <p:xfrm>
          <a:off x="243915" y="1926772"/>
          <a:ext cx="11491902" cy="2133600"/>
        </p:xfrm>
        <a:graphic>
          <a:graphicData uri="http://schemas.openxmlformats.org/drawingml/2006/table">
            <a:tbl>
              <a:tblPr firstRow="1" bandRow="1">
                <a:tableStyleId>{1FECB4D8-DB02-4DC6-A0A2-4F2EBAE1DC90}</a:tableStyleId>
              </a:tblPr>
              <a:tblGrid>
                <a:gridCol w="1434470"/>
                <a:gridCol w="5703376"/>
                <a:gridCol w="2053525"/>
                <a:gridCol w="2300531"/>
              </a:tblGrid>
              <a:tr h="606406">
                <a:tc>
                  <a:txBody>
                    <a:bodyPr/>
                    <a:lstStyle/>
                    <a:p>
                      <a:pPr marL="85725" indent="0" algn="l" defTabSz="800998" rtl="0" eaLnBrk="1" fontAlgn="ctr" latinLnBrk="0" hangingPunct="1"/>
                      <a:r>
                        <a:rPr lang="en-GB" sz="1000" b="0" kern="1200" dirty="0">
                          <a:solidFill>
                            <a:schemeClr val="tx1"/>
                          </a:solidFill>
                          <a:latin typeface="+mn-lt"/>
                          <a:ea typeface="+mn-ea"/>
                          <a:cs typeface="+mn-cs"/>
                        </a:rPr>
                        <a:t>Caridon Foundation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rtl="0">
                        <a:buNone/>
                      </a:pPr>
                      <a:r>
                        <a:rPr lang="en-GB" sz="1000" b="0" i="0" u="none" strike="noStrike" kern="1200" noProof="0" dirty="0">
                          <a:solidFill>
                            <a:schemeClr val="tx1"/>
                          </a:solidFill>
                        </a:rPr>
                        <a:t>To address avoidable health and socio-economic inequalities for some of Croydon’s most disadvantaged residents using Sport, Education, Employment opportunities and counselling.</a:t>
                      </a:r>
                      <a:endParaRPr lang="en-GB" sz="1000" b="0" kern="1200" dirty="0">
                        <a:solidFill>
                          <a:schemeClr val="tx1"/>
                        </a:solidFill>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lvl="0" indent="0" algn="l" rtl="0">
                        <a:buNone/>
                      </a:pPr>
                      <a:r>
                        <a:rPr lang="en-GB" sz="1000" b="0" kern="1200" dirty="0" smtClean="0">
                          <a:solidFill>
                            <a:schemeClr val="tx1"/>
                          </a:solidFill>
                          <a:ea typeface="+mn-ea"/>
                          <a:cs typeface="+mn-cs"/>
                        </a:rPr>
                        <a:t>Crystal Palace</a:t>
                      </a:r>
                      <a:r>
                        <a:rPr lang="en-GB" sz="1000" b="0" kern="1200" baseline="0" dirty="0" smtClean="0">
                          <a:solidFill>
                            <a:schemeClr val="tx1"/>
                          </a:solidFill>
                          <a:ea typeface="+mn-ea"/>
                          <a:cs typeface="+mn-cs"/>
                        </a:rPr>
                        <a:t> &amp; Upper Norwood</a:t>
                      </a:r>
                      <a:endParaRPr lang="en-GB" sz="1000" b="0" kern="1200" dirty="0">
                        <a:solidFill>
                          <a:schemeClr val="tx1"/>
                        </a:solidFill>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r>
                        <a:rPr lang="en-US" sz="1000" b="0" i="0" kern="1200" dirty="0" smtClean="0">
                          <a:solidFill>
                            <a:schemeClr val="tx1"/>
                          </a:solidFill>
                          <a:effectLst/>
                          <a:latin typeface="+mn-lt"/>
                          <a:ea typeface="+mn-ea"/>
                          <a:cs typeface="+mn-cs"/>
                        </a:rPr>
                        <a:t>Caridon Foundation</a:t>
                      </a:r>
                    </a:p>
                    <a:p>
                      <a:pPr marL="85725" indent="0"/>
                      <a:r>
                        <a:rPr lang="en-US" sz="1000" b="0" i="0" kern="1200" dirty="0" smtClean="0">
                          <a:solidFill>
                            <a:schemeClr val="tx1"/>
                          </a:solidFill>
                          <a:effectLst/>
                          <a:latin typeface="+mn-lt"/>
                          <a:ea typeface="+mn-ea"/>
                          <a:cs typeface="+mn-cs"/>
                        </a:rPr>
                        <a:t>Caridon House,</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1 Laud Street, Croydon, CR0 1</a:t>
                      </a:r>
                      <a:r>
                        <a:rPr lang="en-US" sz="1000" b="0" i="0" kern="1200" baseline="30000" dirty="0" smtClean="0">
                          <a:solidFill>
                            <a:schemeClr val="tx1"/>
                          </a:solidFill>
                          <a:effectLst/>
                          <a:latin typeface="+mn-lt"/>
                          <a:ea typeface="+mn-ea"/>
                          <a:cs typeface="+mn-cs"/>
                        </a:rPr>
                        <a:t>ST</a:t>
                      </a:r>
                      <a:endParaRPr lang="en-US" sz="1000" b="0" i="0" kern="1200" dirty="0" smtClean="0">
                        <a:solidFill>
                          <a:schemeClr val="tx1"/>
                        </a:solidFill>
                        <a:effectLst/>
                        <a:latin typeface="+mn-lt"/>
                        <a:ea typeface="+mn-ea"/>
                        <a:cs typeface="+mn-cs"/>
                      </a:endParaRP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tx1"/>
                          </a:solidFill>
                          <a:effectLst/>
                          <a:latin typeface="+mn-lt"/>
                          <a:ea typeface="+mn-ea"/>
                          <a:cs typeface="+mn-cs"/>
                        </a:rPr>
                        <a:t>020 3897 4720</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tx1"/>
                          </a:solidFill>
                          <a:effectLst/>
                          <a:latin typeface="+mn-lt"/>
                          <a:ea typeface="+mn-ea"/>
                          <a:cs typeface="+mn-cs"/>
                        </a:rPr>
                        <a:t>info@caridonfoundation.org</a:t>
                      </a:r>
                    </a:p>
                    <a:p>
                      <a:pPr marL="85725" indent="0"/>
                      <a:endParaRPr lang="en-US" sz="1000" b="0" i="0" kern="1200" dirty="0" smtClean="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2783">
                <a:tc>
                  <a:txBody>
                    <a:bodyPr/>
                    <a:lstStyle/>
                    <a:p>
                      <a:pPr marL="85725" indent="0" algn="l" rtl="0" eaLnBrk="1" fontAlgn="ctr" latinLnBrk="0" hangingPunct="1"/>
                      <a:r>
                        <a:rPr lang="en-US" sz="1000" dirty="0" smtClean="0"/>
                        <a:t>Parents in Partnership </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ctr"/>
                      <a:r>
                        <a:rPr lang="en-GB" sz="1000" kern="1200" dirty="0" smtClean="0">
                          <a:solidFill>
                            <a:schemeClr val="dk1"/>
                          </a:solidFill>
                          <a:latin typeface="+mn-lt"/>
                          <a:ea typeface="+mn-ea"/>
                          <a:cs typeface="+mn-cs"/>
                        </a:rPr>
                        <a:t>Support families of young people with learning or other disabilities who are about to transition to adulthood </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ctr"/>
                      <a:r>
                        <a:rPr lang="en-GB" sz="1000" kern="1200" dirty="0" smtClean="0">
                          <a:solidFill>
                            <a:schemeClr val="dk1"/>
                          </a:solidFill>
                          <a:latin typeface="+mn-lt"/>
                          <a:ea typeface="+mn-ea"/>
                          <a:cs typeface="+mn-cs"/>
                        </a:rPr>
                        <a:t>All wards</a:t>
                      </a:r>
                      <a:endParaRPr lang="en-GB" sz="1000" kern="1200" dirty="0">
                        <a:solidFill>
                          <a:schemeClr val="dk1"/>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US" sz="1000" b="0" i="0" kern="1200" dirty="0" smtClean="0">
                          <a:solidFill>
                            <a:schemeClr val="dk1"/>
                          </a:solidFill>
                          <a:effectLst/>
                          <a:latin typeface="+mn-lt"/>
                          <a:ea typeface="+mn-ea"/>
                          <a:cs typeface="+mn-cs"/>
                        </a:rPr>
                        <a:t>Parents in Partnership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Carers Support Centre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24 George Street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CR0 1PB  </a:t>
                      </a:r>
                      <a:endParaRPr lang="en-GB" sz="1000" b="0" i="0" kern="1200" dirty="0" smtClean="0">
                        <a:solidFill>
                          <a:schemeClr val="dk1"/>
                        </a:solidFill>
                        <a:effectLst/>
                        <a:latin typeface="+mn-lt"/>
                        <a:ea typeface="+mn-ea"/>
                        <a:cs typeface="+mn-cs"/>
                      </a:endParaRP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0208 663 5626  </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hlinkClick r:id="rId3"/>
                        </a:rPr>
                        <a:t>office@pipcroydon.com</a:t>
                      </a:r>
                      <a:r>
                        <a:rPr lang="en-US" sz="1000" b="0" i="0" kern="1200" dirty="0" smtClean="0">
                          <a:solidFill>
                            <a:schemeClr val="dk1"/>
                          </a:solidFill>
                          <a:effectLst/>
                          <a:latin typeface="+mn-lt"/>
                          <a:ea typeface="+mn-ea"/>
                          <a:cs typeface="+mn-cs"/>
                        </a:rPr>
                        <a:t>  </a:t>
                      </a:r>
                    </a:p>
                    <a:p>
                      <a:endParaRPr lang="en-US" sz="1000" b="0" i="0"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24829189"/>
              </p:ext>
            </p:extLst>
          </p:nvPr>
        </p:nvGraphicFramePr>
        <p:xfrm>
          <a:off x="243915" y="1398581"/>
          <a:ext cx="11491902" cy="528191"/>
        </p:xfrm>
        <a:graphic>
          <a:graphicData uri="http://schemas.openxmlformats.org/drawingml/2006/table">
            <a:tbl>
              <a:tblPr firstRow="1" bandRow="1">
                <a:tableStyleId>{1FECB4D8-DB02-4DC6-A0A2-4F2EBAE1DC90}</a:tableStyleId>
              </a:tblPr>
              <a:tblGrid>
                <a:gridCol w="1434470"/>
                <a:gridCol w="5703376"/>
                <a:gridCol w="2053525"/>
                <a:gridCol w="2300531"/>
              </a:tblGrid>
              <a:tr h="528191">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Contact</a:t>
                      </a:r>
                      <a:r>
                        <a:rPr lang="en-GB" sz="1000" baseline="0" dirty="0" smtClean="0"/>
                        <a:t> details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625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14313" y="128588"/>
            <a:ext cx="10971532" cy="1143000"/>
          </a:xfrm>
        </p:spPr>
        <p:txBody>
          <a:bodyPr anchor="t"/>
          <a:lstStyle/>
          <a:p>
            <a:r>
              <a:rPr lang="en-US" sz="3200" dirty="0">
                <a:cs typeface="Arial"/>
              </a:rPr>
              <a:t>Outcome 1B: </a:t>
            </a:r>
            <a:r>
              <a:rPr lang="en-US" sz="3200" dirty="0" smtClean="0">
                <a:cs typeface="Arial"/>
              </a:rPr>
              <a:t>Prevention Fund (1)</a:t>
            </a:r>
            <a:r>
              <a:rPr lang="en-US" sz="3200" dirty="0">
                <a:cs typeface="Arial"/>
              </a:rPr>
              <a:t/>
            </a:r>
            <a:br>
              <a:rPr lang="en-US" sz="3200" dirty="0">
                <a:cs typeface="Arial"/>
              </a:rPr>
            </a:br>
            <a:r>
              <a:rPr lang="en-US" sz="900" dirty="0">
                <a:cs typeface="Arial"/>
              </a:rPr>
              <a:t/>
            </a:r>
            <a:br>
              <a:rPr lang="en-US" sz="900" dirty="0">
                <a:cs typeface="Arial"/>
              </a:rPr>
            </a:br>
            <a:endParaRPr lang="en-US" dirty="0"/>
          </a:p>
        </p:txBody>
      </p:sp>
      <p:sp>
        <p:nvSpPr>
          <p:cNvPr id="5" name="Content Placeholder 4"/>
          <p:cNvSpPr>
            <a:spLocks noGrp="1"/>
          </p:cNvSpPr>
          <p:nvPr>
            <p:ph idx="1"/>
          </p:nvPr>
        </p:nvSpPr>
        <p:spPr>
          <a:xfrm>
            <a:off x="214313" y="717630"/>
            <a:ext cx="11968151" cy="6140370"/>
          </a:xfrm>
        </p:spPr>
        <p:txBody>
          <a:bodyPr/>
          <a:lstStyle/>
          <a:p>
            <a:pPr marL="0" indent="0">
              <a:spcBef>
                <a:spcPts val="0"/>
              </a:spcBef>
              <a:buNone/>
            </a:pPr>
            <a:r>
              <a:rPr lang="en-GB" sz="1600" b="1" dirty="0"/>
              <a:t>Subject to contract signing, the following projects will commence 1</a:t>
            </a:r>
            <a:r>
              <a:rPr lang="en-GB" sz="1600" b="1" baseline="30000" dirty="0"/>
              <a:t>st</a:t>
            </a:r>
            <a:r>
              <a:rPr lang="en-GB" sz="1600" b="1" dirty="0"/>
              <a:t> April 2020 :</a:t>
            </a:r>
            <a:endParaRPr lang="en-GB" sz="1600" dirty="0"/>
          </a:p>
          <a:p>
            <a:pPr marL="0" indent="0">
              <a:buNone/>
            </a:pPr>
            <a:r>
              <a:rPr lang="en-GB" sz="1800" dirty="0" smtClean="0"/>
              <a:t> </a:t>
            </a:r>
            <a:endParaRPr lang="en-GB" sz="1800" dirty="0"/>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050598722"/>
              </p:ext>
            </p:extLst>
          </p:nvPr>
        </p:nvGraphicFramePr>
        <p:xfrm>
          <a:off x="214313" y="1136582"/>
          <a:ext cx="11601452" cy="5302466"/>
        </p:xfrm>
        <a:graphic>
          <a:graphicData uri="http://schemas.openxmlformats.org/drawingml/2006/table">
            <a:tbl>
              <a:tblPr firstRow="1" bandRow="1">
                <a:tableStyleId>{1FECB4D8-DB02-4DC6-A0A2-4F2EBAE1DC90}</a:tableStyleId>
              </a:tblPr>
              <a:tblGrid>
                <a:gridCol w="1397511">
                  <a:extLst>
                    <a:ext uri="{9D8B030D-6E8A-4147-A177-3AD203B41FA5}">
                      <a16:colId xmlns:a16="http://schemas.microsoft.com/office/drawing/2014/main" xmlns="" val="20000"/>
                    </a:ext>
                  </a:extLst>
                </a:gridCol>
                <a:gridCol w="6261315">
                  <a:extLst>
                    <a:ext uri="{9D8B030D-6E8A-4147-A177-3AD203B41FA5}">
                      <a16:colId xmlns:a16="http://schemas.microsoft.com/office/drawing/2014/main" xmlns="" val="20001"/>
                    </a:ext>
                  </a:extLst>
                </a:gridCol>
                <a:gridCol w="1971313"/>
                <a:gridCol w="1971313"/>
              </a:tblGrid>
              <a:tr h="563820">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a:t>
                      </a:r>
                      <a:r>
                        <a:rPr lang="en-GB" sz="1000" baseline="0" dirty="0" smtClean="0"/>
                        <a:t>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64323">
                <a:tc>
                  <a:txBody>
                    <a:bodyPr/>
                    <a:lstStyle/>
                    <a:p>
                      <a:pPr marL="85725" indent="0" algn="l" fontAlgn="ctr"/>
                      <a:r>
                        <a:rPr lang="en-GB" sz="1000" b="0" i="0" u="none" strike="noStrike" dirty="0">
                          <a:solidFill>
                            <a:srgbClr val="000000"/>
                          </a:solidFill>
                          <a:effectLst/>
                          <a:latin typeface="+mn-lt"/>
                        </a:rPr>
                        <a:t>Upper Norwood Association for Community Care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i="0" u="none" strike="noStrike" noProof="0" dirty="0">
                          <a:effectLst/>
                          <a:latin typeface="+mn-lt"/>
                        </a:rPr>
                        <a:t>UNACC support 100s of residents each year through this holistic health / social package for older</a:t>
                      </a:r>
                      <a:endParaRPr lang="en-GB" sz="10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GB" sz="1000" b="0" i="0" u="none" strike="noStrike" baseline="0" dirty="0" smtClean="0">
                          <a:solidFill>
                            <a:srgbClr val="000000"/>
                          </a:solidFill>
                          <a:effectLst/>
                          <a:latin typeface="+mn-lt"/>
                        </a:rPr>
                        <a:t>Main hub in South Norwood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UNACC</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The Waterside Centre 26 Avenue Road London SE25 4DX</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020 8771 6886 </a:t>
                      </a:r>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info@unacc.org.uk</a:t>
                      </a:r>
                    </a:p>
                    <a:p>
                      <a:pPr marL="85725" marR="0" lvl="0" indent="0" algn="l" defTabSz="800998"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9.30am - 2.30pm Monday - Friday (closed Thursday)</a:t>
                      </a:r>
                    </a:p>
                    <a:p>
                      <a:pPr marL="85725" marR="0" lvl="0" indent="0" algn="l" defTabSz="800998"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64323">
                <a:tc>
                  <a:txBody>
                    <a:bodyPr/>
                    <a:lstStyle/>
                    <a:p>
                      <a:pPr marL="85725" indent="0" algn="l" fontAlgn="ctr"/>
                      <a:r>
                        <a:rPr lang="en-GB" sz="1000" b="0" i="0" u="none" strike="noStrike" kern="1200" dirty="0">
                          <a:solidFill>
                            <a:srgbClr val="000000"/>
                          </a:solidFill>
                          <a:effectLst/>
                          <a:latin typeface="+mn-lt"/>
                          <a:ea typeface="+mn-ea"/>
                          <a:cs typeface="+mn-cs"/>
                        </a:rPr>
                        <a:t>Croydon Vision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t"/>
                      <a:r>
                        <a:rPr lang="en-GB" sz="1000" b="0" i="0" u="none" strike="noStrike" kern="1200" dirty="0">
                          <a:solidFill>
                            <a:srgbClr val="000000"/>
                          </a:solidFill>
                          <a:effectLst/>
                          <a:latin typeface="+mn-lt"/>
                          <a:ea typeface="+mn-ea"/>
                          <a:cs typeface="+mn-cs"/>
                        </a:rPr>
                        <a:t>Provides a range of activities for our members and their families/carers who are blind or partially sighted.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l" defTabSz="800998" rtl="0" eaLnBrk="1" fontAlgn="t" latinLnBrk="0" hangingPunct="1">
                        <a:lnSpc>
                          <a:spcPct val="100000"/>
                        </a:lnSpc>
                        <a:spcBef>
                          <a:spcPts val="0"/>
                        </a:spcBef>
                        <a:spcAft>
                          <a:spcPts val="0"/>
                        </a:spcAft>
                        <a:buClrTx/>
                        <a:buSzTx/>
                        <a:buFontTx/>
                        <a:buNone/>
                        <a:tabLst/>
                        <a:defRPr/>
                      </a:pPr>
                      <a:r>
                        <a:rPr lang="en-GB" sz="1000" b="0" i="0" u="none" strike="noStrike" kern="1200" dirty="0" smtClean="0">
                          <a:solidFill>
                            <a:srgbClr val="000000"/>
                          </a:solidFill>
                          <a:effectLst/>
                          <a:latin typeface="+mn-lt"/>
                          <a:ea typeface="+mn-ea"/>
                          <a:cs typeface="+mn-cs"/>
                        </a:rPr>
                        <a:t>Main Hub in</a:t>
                      </a:r>
                      <a:r>
                        <a:rPr lang="en-GB" sz="1000" b="0" i="0" u="none" strike="noStrike" kern="1200" baseline="0" dirty="0" smtClean="0">
                          <a:solidFill>
                            <a:srgbClr val="000000"/>
                          </a:solidFill>
                          <a:effectLst/>
                          <a:latin typeface="+mn-lt"/>
                          <a:ea typeface="+mn-ea"/>
                          <a:cs typeface="+mn-cs"/>
                        </a:rPr>
                        <a:t>  </a:t>
                      </a:r>
                      <a:r>
                        <a:rPr lang="en-GB" sz="1000" b="0" i="0" u="none" strike="noStrike" kern="1200" dirty="0" smtClean="0">
                          <a:solidFill>
                            <a:srgbClr val="000000"/>
                          </a:solidFill>
                          <a:effectLst/>
                          <a:latin typeface="+mn-lt"/>
                          <a:ea typeface="+mn-ea"/>
                          <a:cs typeface="+mn-cs"/>
                        </a:rPr>
                        <a:t>Addiscombe</a:t>
                      </a:r>
                      <a:r>
                        <a:rPr lang="en-GB" sz="1000" b="0" i="0" u="none" strike="noStrike" kern="1200" baseline="0" dirty="0" smtClean="0">
                          <a:solidFill>
                            <a:srgbClr val="000000"/>
                          </a:solidFill>
                          <a:effectLst/>
                          <a:latin typeface="+mn-lt"/>
                          <a:ea typeface="+mn-ea"/>
                          <a:cs typeface="+mn-cs"/>
                        </a:rPr>
                        <a:t> West </a:t>
                      </a:r>
                      <a:r>
                        <a:rPr lang="en-GB" sz="1000" dirty="0" smtClean="0">
                          <a:latin typeface="+mn-lt"/>
                        </a:rPr>
                        <a:t>plus services delivered</a:t>
                      </a:r>
                      <a:r>
                        <a:rPr lang="en-GB" sz="1000" baseline="0" dirty="0" smtClean="0">
                          <a:latin typeface="+mn-lt"/>
                        </a:rPr>
                        <a:t> across all wards.</a:t>
                      </a: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GB" sz="1000" kern="1200" dirty="0" smtClean="0">
                          <a:solidFill>
                            <a:schemeClr val="dk1"/>
                          </a:solidFill>
                          <a:effectLst/>
                          <a:latin typeface="+mn-lt"/>
                          <a:ea typeface="+mn-ea"/>
                          <a:cs typeface="+mn-cs"/>
                        </a:rPr>
                        <a:t>Croydon Vision </a:t>
                      </a:r>
                    </a:p>
                    <a:p>
                      <a:pPr marL="85725" indent="0"/>
                      <a:r>
                        <a:rPr lang="en-GB" sz="1000" kern="1200" dirty="0" smtClean="0">
                          <a:solidFill>
                            <a:schemeClr val="dk1"/>
                          </a:solidFill>
                          <a:effectLst/>
                          <a:latin typeface="+mn-lt"/>
                          <a:ea typeface="+mn-ea"/>
                          <a:cs typeface="+mn-cs"/>
                        </a:rPr>
                        <a:t>Bedford Hall</a:t>
                      </a:r>
                    </a:p>
                    <a:p>
                      <a:pPr marL="85725" indent="0"/>
                      <a:r>
                        <a:rPr lang="en-GB" sz="1000" kern="1200" dirty="0" smtClean="0">
                          <a:solidFill>
                            <a:schemeClr val="dk1"/>
                          </a:solidFill>
                          <a:effectLst/>
                          <a:latin typeface="+mn-lt"/>
                          <a:ea typeface="+mn-ea"/>
                          <a:cs typeface="+mn-cs"/>
                        </a:rPr>
                        <a:t>72-74 Wellesley Road</a:t>
                      </a:r>
                    </a:p>
                    <a:p>
                      <a:pPr marL="85725" indent="0"/>
                      <a:r>
                        <a:rPr lang="en-GB" sz="1000" kern="1200" dirty="0" smtClean="0">
                          <a:solidFill>
                            <a:schemeClr val="dk1"/>
                          </a:solidFill>
                          <a:effectLst/>
                          <a:latin typeface="+mn-lt"/>
                          <a:ea typeface="+mn-ea"/>
                          <a:cs typeface="+mn-cs"/>
                        </a:rPr>
                        <a:t>Croydon</a:t>
                      </a:r>
                    </a:p>
                    <a:p>
                      <a:pPr marL="85725" indent="0"/>
                      <a:r>
                        <a:rPr lang="en-GB" sz="1000" kern="1200" dirty="0" smtClean="0">
                          <a:solidFill>
                            <a:schemeClr val="dk1"/>
                          </a:solidFill>
                          <a:effectLst/>
                          <a:latin typeface="+mn-lt"/>
                          <a:ea typeface="+mn-ea"/>
                          <a:cs typeface="+mn-cs"/>
                        </a:rPr>
                        <a:t>CR0 2AR </a:t>
                      </a:r>
                      <a:endParaRPr lang="en-US" sz="1000" b="0" i="0" kern="1200" dirty="0" smtClean="0">
                        <a:solidFill>
                          <a:schemeClr val="dk1"/>
                        </a:solidFill>
                        <a:effectLst/>
                        <a:latin typeface="+mn-lt"/>
                        <a:ea typeface="+mn-ea"/>
                        <a:cs typeface="+mn-cs"/>
                        <a:sym typeface="Wingdings" panose="05000000000000000000" pitchFamily="2" charset="2"/>
                      </a:endParaRP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 </a:t>
                      </a:r>
                      <a:r>
                        <a:rPr lang="en-US" sz="1000" b="0" i="0" kern="1200" dirty="0" smtClean="0">
                          <a:solidFill>
                            <a:schemeClr val="dk1"/>
                          </a:solidFill>
                          <a:effectLst/>
                          <a:latin typeface="+mn-lt"/>
                          <a:ea typeface="+mn-ea"/>
                          <a:cs typeface="+mn-cs"/>
                          <a:hlinkClick r:id="rId3" tooltip="Click to dial with gloCOM"/>
                        </a:rPr>
                        <a:t>020 8688 2486</a:t>
                      </a:r>
                      <a:endParaRPr lang="en-US" sz="1000" b="0" i="0" kern="1200" dirty="0" smtClean="0">
                        <a:solidFill>
                          <a:schemeClr val="dk1"/>
                        </a:solidFill>
                        <a:effectLst/>
                        <a:latin typeface="+mn-lt"/>
                        <a:ea typeface="+mn-ea"/>
                        <a:cs typeface="+mn-cs"/>
                      </a:endParaRP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1" i="0" u="sng" strike="noStrike" kern="1200" dirty="0" smtClean="0">
                          <a:solidFill>
                            <a:schemeClr val="dk1"/>
                          </a:solidFill>
                          <a:effectLst/>
                          <a:latin typeface="+mn-lt"/>
                          <a:ea typeface="+mn-ea"/>
                          <a:cs typeface="+mn-cs"/>
                          <a:hlinkClick r:id="rId4"/>
                        </a:rPr>
                        <a:t>info@CroydonVision.org.uk</a:t>
                      </a:r>
                      <a:endParaRPr lang="en-US" sz="1000" b="0" i="0" kern="1200" dirty="0" smtClean="0">
                        <a:solidFill>
                          <a:schemeClr val="dk1"/>
                        </a:solidFill>
                        <a:effectLst/>
                        <a:latin typeface="+mn-lt"/>
                        <a:ea typeface="+mn-ea"/>
                        <a:cs typeface="+mn-cs"/>
                      </a:endParaRPr>
                    </a:p>
                    <a:p>
                      <a:pPr marL="85725" marR="0" lvl="0" indent="0" algn="l" defTabSz="800998" rtl="0" eaLnBrk="1" fontAlgn="t" latinLnBrk="0" hangingPunct="1">
                        <a:lnSpc>
                          <a:spcPct val="100000"/>
                        </a:lnSpc>
                        <a:spcBef>
                          <a:spcPts val="0"/>
                        </a:spcBef>
                        <a:spcAft>
                          <a:spcPts val="0"/>
                        </a:spcAft>
                        <a:buClrTx/>
                        <a:buSzTx/>
                        <a:buFontTx/>
                        <a:buNone/>
                        <a:tabLst/>
                        <a:defRPr/>
                      </a:pPr>
                      <a:endParaRPr lang="en-GB" sz="1000" dirty="0" smtClean="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28646">
                <a:tc>
                  <a:txBody>
                    <a:bodyPr/>
                    <a:lstStyle/>
                    <a:p>
                      <a:pPr marL="85725" indent="0" algn="l" defTabSz="800998" rtl="0" eaLnBrk="1" fontAlgn="ctr" latinLnBrk="0" hangingPunct="1"/>
                      <a:r>
                        <a:rPr lang="en-GB" sz="1000" b="0" i="0" u="none" strike="noStrike" kern="1200" dirty="0">
                          <a:solidFill>
                            <a:srgbClr val="000000"/>
                          </a:solidFill>
                          <a:effectLst/>
                          <a:latin typeface="+mn-lt"/>
                          <a:ea typeface="+mn-ea"/>
                          <a:cs typeface="+mn-cs"/>
                        </a:rPr>
                        <a:t>Contact - Selsdon Churches Neighbourhood Care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noProof="0" dirty="0">
                          <a:effectLst/>
                          <a:latin typeface="+mn-lt"/>
                        </a:rPr>
                        <a:t>Partnership between the local churches, the local authority and the community to provide services, information and advice that help elderly and vulnerable residents remain independent in their own homes</a:t>
                      </a: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dirty="0" smtClean="0">
                          <a:solidFill>
                            <a:srgbClr val="000000"/>
                          </a:solidFill>
                          <a:effectLst/>
                          <a:latin typeface="+mn-lt"/>
                          <a:ea typeface="+mn-ea"/>
                          <a:cs typeface="+mn-cs"/>
                        </a:rPr>
                        <a:t>Selsdon &amp; Addington</a:t>
                      </a:r>
                      <a:r>
                        <a:rPr lang="en-GB" sz="1000" b="0" i="0" u="none" strike="noStrike" kern="1200" baseline="0" dirty="0" smtClean="0">
                          <a:solidFill>
                            <a:srgbClr val="000000"/>
                          </a:solidFill>
                          <a:effectLst/>
                          <a:latin typeface="+mn-lt"/>
                          <a:ea typeface="+mn-ea"/>
                          <a:cs typeface="+mn-cs"/>
                        </a:rPr>
                        <a:t> Village, Selsdon Vale &amp; Forestdale, Sanderstead.</a:t>
                      </a: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US" sz="1000" b="0" i="0" kern="1200" dirty="0" smtClean="0">
                          <a:solidFill>
                            <a:schemeClr val="dk1"/>
                          </a:solidFill>
                          <a:effectLst/>
                          <a:latin typeface="+mn-lt"/>
                          <a:ea typeface="+mn-ea"/>
                          <a:cs typeface="+mn-cs"/>
                        </a:rPr>
                        <a:t>Selsdon Community Centre</a:t>
                      </a:r>
                    </a:p>
                    <a:p>
                      <a:pPr marL="85725" indent="0"/>
                      <a:r>
                        <a:rPr lang="en-US" sz="1000" b="0" i="0" kern="1200" dirty="0" smtClean="0">
                          <a:solidFill>
                            <a:schemeClr val="dk1"/>
                          </a:solidFill>
                          <a:effectLst/>
                          <a:latin typeface="+mn-lt"/>
                          <a:ea typeface="+mn-ea"/>
                          <a:cs typeface="+mn-cs"/>
                        </a:rPr>
                        <a:t>132 Addington Road, Selsdon, South Croydon, CR2 8LA</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020 8651 4944, </a:t>
                      </a:r>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5"/>
                        </a:rPr>
                        <a:t>info@selsdoncontact.org.uk</a:t>
                      </a:r>
                      <a:endParaRPr lang="en-US" sz="1000" b="0" i="0" kern="1200" dirty="0" smtClean="0">
                        <a:solidFill>
                          <a:schemeClr val="dk1"/>
                        </a:solidFill>
                        <a:effectLst/>
                        <a:latin typeface="+mn-lt"/>
                        <a:ea typeface="+mn-ea"/>
                        <a:cs typeface="+mn-cs"/>
                      </a:endParaRPr>
                    </a:p>
                    <a:p>
                      <a:pPr marL="85725" lvl="0" indent="0" algn="l">
                        <a:buNone/>
                      </a:pP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4323">
                <a:tc>
                  <a:txBody>
                    <a:bodyPr/>
                    <a:lstStyle/>
                    <a:p>
                      <a:pPr marL="85725" indent="0" algn="l" fontAlgn="ctr"/>
                      <a:r>
                        <a:rPr lang="en-GB" sz="1000" b="0" i="0" u="none" strike="noStrike" kern="1200" dirty="0">
                          <a:solidFill>
                            <a:srgbClr val="000000"/>
                          </a:solidFill>
                          <a:effectLst/>
                          <a:latin typeface="+mn-lt"/>
                          <a:ea typeface="+mn-ea"/>
                          <a:cs typeface="+mn-cs"/>
                        </a:rPr>
                        <a:t>Croydon African Caribbean Family Organisation - UK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GB" sz="1000" b="0" i="0" u="none" strike="noStrike" kern="1200" dirty="0">
                          <a:solidFill>
                            <a:srgbClr val="000000"/>
                          </a:solidFill>
                          <a:effectLst/>
                          <a:latin typeface="+mn-lt"/>
                          <a:ea typeface="+mn-ea"/>
                          <a:cs typeface="+mn-cs"/>
                        </a:rPr>
                        <a:t>Provision of adult day services at CACFO Adult Day Centre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800998" rtl="0" eaLnBrk="1" fontAlgn="ctr" latinLnBrk="0" hangingPunct="1">
                        <a:lnSpc>
                          <a:spcPct val="100000"/>
                        </a:lnSpc>
                        <a:spcBef>
                          <a:spcPts val="0"/>
                        </a:spcBef>
                        <a:spcAft>
                          <a:spcPts val="0"/>
                        </a:spcAft>
                        <a:buClrTx/>
                        <a:buSzTx/>
                        <a:buFontTx/>
                        <a:buNone/>
                        <a:tabLst/>
                        <a:defRPr/>
                      </a:pPr>
                      <a:r>
                        <a:rPr lang="en-GB" sz="1000" b="0" i="0" u="none" strike="noStrike" kern="1200" baseline="0" dirty="0" smtClean="0">
                          <a:solidFill>
                            <a:srgbClr val="000000"/>
                          </a:solidFill>
                          <a:effectLst/>
                          <a:latin typeface="+mn-lt"/>
                          <a:ea typeface="+mn-ea"/>
                          <a:cs typeface="+mn-cs"/>
                        </a:rPr>
                        <a:t>Primary locations are Norbury Park, Norbury &amp; Pollards Hill, Thornton Heath, Bensham Manor, West Thornton, South Norwood &amp; Selhurst </a:t>
                      </a:r>
                      <a:r>
                        <a:rPr lang="en-GB" sz="1000" dirty="0" smtClean="0">
                          <a:latin typeface="+mn-lt"/>
                        </a:rPr>
                        <a:t>plus services delivered</a:t>
                      </a:r>
                      <a:r>
                        <a:rPr lang="en-GB" sz="1000" baseline="0" dirty="0" smtClean="0">
                          <a:latin typeface="+mn-lt"/>
                        </a:rPr>
                        <a:t> across all wards.</a:t>
                      </a:r>
                      <a:endParaRPr lang="en-GB" sz="1000" b="0" i="0" u="none" strike="noStrike" dirty="0" smtClean="0">
                        <a:solidFill>
                          <a:srgbClr val="000000"/>
                        </a:solidFill>
                        <a:effectLst/>
                        <a:latin typeface="+mn-lt"/>
                      </a:endParaRPr>
                    </a:p>
                    <a:p>
                      <a:pPr marL="85725" indent="0" algn="l" fontAlgn="ct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Croydon African Caribbean Family Organisation</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40</a:t>
                      </a:r>
                      <a:r>
                        <a:rPr lang="en-US" sz="1000" b="0" i="0" kern="1200" baseline="0" dirty="0" smtClean="0">
                          <a:solidFill>
                            <a:schemeClr val="dk1"/>
                          </a:solidFill>
                          <a:effectLst/>
                          <a:latin typeface="+mn-lt"/>
                          <a:ea typeface="+mn-ea"/>
                          <a:cs typeface="+mn-cs"/>
                          <a:sym typeface="Wingdings" panose="05000000000000000000" pitchFamily="2" charset="2"/>
                        </a:rPr>
                        <a:t> Northwood Road</a:t>
                      </a:r>
                    </a:p>
                    <a:p>
                      <a:pPr marL="85725" indent="0" fontAlgn="base"/>
                      <a:r>
                        <a:rPr lang="en-US" sz="1000" b="0" i="0" kern="1200" baseline="0" dirty="0" smtClean="0">
                          <a:solidFill>
                            <a:schemeClr val="dk1"/>
                          </a:solidFill>
                          <a:effectLst/>
                          <a:latin typeface="+mn-lt"/>
                          <a:ea typeface="+mn-ea"/>
                          <a:cs typeface="+mn-cs"/>
                          <a:sym typeface="Wingdings" panose="05000000000000000000" pitchFamily="2" charset="2"/>
                        </a:rPr>
                        <a:t>Croydon</a:t>
                      </a:r>
                    </a:p>
                    <a:p>
                      <a:pPr marL="85725" indent="0" fontAlgn="base"/>
                      <a:r>
                        <a:rPr lang="en-US" sz="1000" b="0" i="0" kern="1200" baseline="0" dirty="0" smtClean="0">
                          <a:solidFill>
                            <a:schemeClr val="dk1"/>
                          </a:solidFill>
                          <a:effectLst/>
                          <a:latin typeface="+mn-lt"/>
                          <a:ea typeface="+mn-ea"/>
                          <a:cs typeface="+mn-cs"/>
                          <a:sym typeface="Wingdings" panose="05000000000000000000" pitchFamily="2" charset="2"/>
                        </a:rPr>
                        <a:t>CR7 8HQ</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020 8127 4550</a:t>
                      </a:r>
                    </a:p>
                    <a:p>
                      <a:pPr marL="85725" indent="0" fontAlgn="base"/>
                      <a:r>
                        <a:rPr lang="en-US" sz="1000" b="0" i="0" kern="1200" dirty="0" smtClean="0">
                          <a:solidFill>
                            <a:schemeClr val="dk1"/>
                          </a:solidFill>
                          <a:effectLst/>
                          <a:latin typeface="+mn-lt"/>
                          <a:ea typeface="+mn-ea"/>
                          <a:cs typeface="+mn-cs"/>
                          <a:hlinkClick r:id="rId6"/>
                        </a:rPr>
                        <a:t>info@cacfo.org.uk</a:t>
                      </a:r>
                      <a:endParaRPr lang="en-US" sz="1000" b="0" i="0" kern="1200" dirty="0" smtClean="0">
                        <a:solidFill>
                          <a:schemeClr val="dk1"/>
                        </a:solidFill>
                        <a:effectLst/>
                        <a:latin typeface="+mn-lt"/>
                        <a:ea typeface="+mn-ea"/>
                        <a:cs typeface="+mn-cs"/>
                      </a:endParaRPr>
                    </a:p>
                    <a:p>
                      <a:pPr marL="85725" indent="0" fontAlgn="base"/>
                      <a:r>
                        <a:rPr lang="en-US" sz="1000" b="0" i="0" kern="1200" dirty="0" smtClean="0">
                          <a:solidFill>
                            <a:schemeClr val="dk1"/>
                          </a:solidFill>
                          <a:effectLst/>
                          <a:latin typeface="+mn-lt"/>
                          <a:ea typeface="+mn-ea"/>
                          <a:cs typeface="+mn-cs"/>
                        </a:rPr>
                        <a:t>9am-5pm Monday to Friday</a:t>
                      </a:r>
                    </a:p>
                    <a:p>
                      <a:pPr marL="85725" indent="0" fontAlgn="base"/>
                      <a:endParaRPr lang="en-US" sz="1000" b="0" i="0" kern="1200" dirty="0" smtClean="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71326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7598-CD08-4C48-A92D-B67A5B821361}"/>
              </a:ext>
            </a:extLst>
          </p:cNvPr>
          <p:cNvSpPr>
            <a:spLocks noGrp="1"/>
          </p:cNvSpPr>
          <p:nvPr>
            <p:ph type="title"/>
          </p:nvPr>
        </p:nvSpPr>
        <p:spPr>
          <a:xfrm>
            <a:off x="214313" y="128588"/>
            <a:ext cx="10971532" cy="1143000"/>
          </a:xfrm>
        </p:spPr>
        <p:txBody>
          <a:bodyPr anchor="t"/>
          <a:lstStyle/>
          <a:p>
            <a:r>
              <a:rPr lang="en-US" sz="3200" dirty="0">
                <a:cs typeface="Arial"/>
              </a:rPr>
              <a:t>Outcome 1B: </a:t>
            </a:r>
            <a:r>
              <a:rPr lang="en-US" sz="3200" dirty="0" smtClean="0">
                <a:cs typeface="Arial"/>
              </a:rPr>
              <a:t>Prevention Fund (2)</a:t>
            </a:r>
            <a:r>
              <a:rPr lang="en-US" sz="3200" dirty="0">
                <a:cs typeface="Arial"/>
              </a:rPr>
              <a:t/>
            </a:r>
            <a:br>
              <a:rPr lang="en-US" sz="3200" dirty="0">
                <a:cs typeface="Arial"/>
              </a:rPr>
            </a:br>
            <a:r>
              <a:rPr lang="en-US" sz="900" dirty="0">
                <a:cs typeface="Arial"/>
              </a:rPr>
              <a:t/>
            </a:r>
            <a:br>
              <a:rPr lang="en-US" sz="900" dirty="0">
                <a:cs typeface="Arial"/>
              </a:rPr>
            </a:br>
            <a:endParaRPr lang="en-US" dirty="0"/>
          </a:p>
        </p:txBody>
      </p:sp>
      <p:sp>
        <p:nvSpPr>
          <p:cNvPr id="5" name="Content Placeholder 4"/>
          <p:cNvSpPr>
            <a:spLocks noGrp="1"/>
          </p:cNvSpPr>
          <p:nvPr>
            <p:ph idx="1"/>
          </p:nvPr>
        </p:nvSpPr>
        <p:spPr>
          <a:xfrm>
            <a:off x="214313" y="843580"/>
            <a:ext cx="11968151" cy="6014420"/>
          </a:xfrm>
        </p:spPr>
        <p:txBody>
          <a:bodyPr/>
          <a:lstStyle/>
          <a:p>
            <a:pPr marL="0" indent="0">
              <a:spcBef>
                <a:spcPts val="0"/>
              </a:spcBef>
              <a:buNone/>
            </a:pPr>
            <a:r>
              <a:rPr lang="en-GB" sz="1600" b="1" dirty="0"/>
              <a:t>Subject to contract signing, the following projects will commence 1</a:t>
            </a:r>
            <a:r>
              <a:rPr lang="en-GB" sz="1600" b="1" baseline="30000" dirty="0"/>
              <a:t>st</a:t>
            </a:r>
            <a:r>
              <a:rPr lang="en-GB" sz="1600" b="1" dirty="0"/>
              <a:t> April 2020 :</a:t>
            </a:r>
            <a:endParaRPr lang="en-GB" sz="1600" dirty="0"/>
          </a:p>
          <a:p>
            <a:pPr marL="0" indent="0">
              <a:buNone/>
            </a:pPr>
            <a:r>
              <a:rPr lang="en-GB" sz="1800" dirty="0" smtClean="0"/>
              <a:t> </a:t>
            </a:r>
            <a:endParaRPr lang="en-GB" sz="1800" dirty="0"/>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227147554"/>
              </p:ext>
            </p:extLst>
          </p:nvPr>
        </p:nvGraphicFramePr>
        <p:xfrm>
          <a:off x="86992" y="1359659"/>
          <a:ext cx="11968151" cy="4069020"/>
        </p:xfrm>
        <a:graphic>
          <a:graphicData uri="http://schemas.openxmlformats.org/drawingml/2006/table">
            <a:tbl>
              <a:tblPr firstRow="1" bandRow="1">
                <a:tableStyleId>{1FECB4D8-DB02-4DC6-A0A2-4F2EBAE1DC90}</a:tableStyleId>
              </a:tblPr>
              <a:tblGrid>
                <a:gridCol w="1401598">
                  <a:extLst>
                    <a:ext uri="{9D8B030D-6E8A-4147-A177-3AD203B41FA5}">
                      <a16:colId xmlns:a16="http://schemas.microsoft.com/office/drawing/2014/main" xmlns="" val="20000"/>
                    </a:ext>
                  </a:extLst>
                </a:gridCol>
                <a:gridCol w="5980683">
                  <a:extLst>
                    <a:ext uri="{9D8B030D-6E8A-4147-A177-3AD203B41FA5}">
                      <a16:colId xmlns:a16="http://schemas.microsoft.com/office/drawing/2014/main" xmlns="" val="20001"/>
                    </a:ext>
                  </a:extLst>
                </a:gridCol>
                <a:gridCol w="2196630"/>
                <a:gridCol w="2389240"/>
              </a:tblGrid>
              <a:tr h="563820">
                <a:tc>
                  <a:txBody>
                    <a:bodyPr/>
                    <a:lstStyle/>
                    <a:p>
                      <a:pPr algn="ctr"/>
                      <a:r>
                        <a:rPr lang="en-GB" sz="100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t>Project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smtClean="0"/>
                        <a:t>Location</a:t>
                      </a:r>
                      <a:r>
                        <a:rPr lang="en-GB" sz="1000" baseline="0" dirty="0" smtClean="0"/>
                        <a:t> of Services/Hub</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96484">
                <a:tc>
                  <a:txBody>
                    <a:bodyPr/>
                    <a:lstStyle/>
                    <a:p>
                      <a:pPr marL="85725" indent="0" algn="l" fontAlgn="ctr"/>
                      <a:r>
                        <a:rPr lang="en-GB" sz="1000" b="0" i="0" u="none" strike="noStrike" kern="1200" dirty="0">
                          <a:solidFill>
                            <a:srgbClr val="000000"/>
                          </a:solidFill>
                          <a:effectLst/>
                          <a:latin typeface="+mn-lt"/>
                          <a:ea typeface="+mn-ea"/>
                          <a:cs typeface="+mn-cs"/>
                        </a:rPr>
                        <a:t>New Addington Good Samaritans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noProof="0" dirty="0">
                          <a:effectLst/>
                          <a:latin typeface="+mn-lt"/>
                        </a:rPr>
                        <a:t>Stay physically and mentally active by providing </a:t>
                      </a:r>
                      <a:r>
                        <a:rPr lang="en-GB" sz="1000" b="0" i="0" u="none" strike="noStrike" kern="1200" noProof="0" dirty="0" smtClean="0">
                          <a:effectLst/>
                          <a:latin typeface="+mn-lt"/>
                        </a:rPr>
                        <a:t>residents </a:t>
                      </a:r>
                      <a:r>
                        <a:rPr lang="en-GB" sz="1000" b="0" i="0" u="none" strike="noStrike" kern="1200" noProof="0" dirty="0">
                          <a:effectLst/>
                          <a:latin typeface="+mn-lt"/>
                        </a:rPr>
                        <a:t>with a safe, therapeutic and friendly environment, thereby reducing isolation and improving their quality of life.</a:t>
                      </a: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US" sz="1000" dirty="0" smtClean="0">
                          <a:latin typeface="+mn-lt"/>
                        </a:rPr>
                        <a:t>Fairfield,</a:t>
                      </a:r>
                      <a:r>
                        <a:rPr lang="en-US" sz="1000" baseline="0" dirty="0" smtClean="0">
                          <a:latin typeface="+mn-lt"/>
                        </a:rPr>
                        <a:t> New Addington North, New Addington South</a:t>
                      </a: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r>
                        <a:rPr lang="en-US" sz="1000" b="0" i="0" kern="1200" dirty="0" smtClean="0">
                          <a:solidFill>
                            <a:schemeClr val="dk1"/>
                          </a:solidFill>
                          <a:effectLst/>
                          <a:latin typeface="+mn-lt"/>
                          <a:ea typeface="+mn-ea"/>
                          <a:cs typeface="+mn-cs"/>
                        </a:rPr>
                        <a:t>The Pop-In</a:t>
                      </a:r>
                    </a:p>
                    <a:p>
                      <a:pPr marL="85725" indent="0"/>
                      <a:r>
                        <a:rPr lang="en-US" sz="1000" b="0" i="0" kern="1200" dirty="0" smtClean="0">
                          <a:solidFill>
                            <a:schemeClr val="dk1"/>
                          </a:solidFill>
                          <a:effectLst/>
                          <a:latin typeface="+mn-lt"/>
                          <a:ea typeface="+mn-ea"/>
                          <a:cs typeface="+mn-cs"/>
                        </a:rPr>
                        <a:t>Salcot Crescent </a:t>
                      </a:r>
                    </a:p>
                    <a:p>
                      <a:pPr marL="85725" indent="0"/>
                      <a:r>
                        <a:rPr lang="en-US" sz="1000" b="0" i="0" kern="1200" dirty="0" smtClean="0">
                          <a:solidFill>
                            <a:schemeClr val="dk1"/>
                          </a:solidFill>
                          <a:effectLst/>
                          <a:latin typeface="+mn-lt"/>
                          <a:ea typeface="+mn-ea"/>
                          <a:cs typeface="+mn-cs"/>
                        </a:rPr>
                        <a:t>New Addington</a:t>
                      </a:r>
                    </a:p>
                    <a:p>
                      <a:pPr marL="85725" indent="0"/>
                      <a:r>
                        <a:rPr lang="en-US" sz="1000" b="0" i="0" kern="1200" dirty="0" smtClean="0">
                          <a:solidFill>
                            <a:schemeClr val="dk1"/>
                          </a:solidFill>
                          <a:effectLst/>
                          <a:latin typeface="+mn-lt"/>
                          <a:ea typeface="+mn-ea"/>
                          <a:cs typeface="+mn-cs"/>
                        </a:rPr>
                        <a:t>CR0 0JG</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016 8984 1176</a:t>
                      </a:r>
                    </a:p>
                    <a:p>
                      <a:pPr marL="85725" indent="0"/>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nagspopin@btconnect.com </a:t>
                      </a:r>
                    </a:p>
                    <a:p>
                      <a:pPr marL="85725" lvl="0" indent="0" algn="l">
                        <a:buNone/>
                      </a:pP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781">
                <a:tc>
                  <a:txBody>
                    <a:bodyPr/>
                    <a:lstStyle/>
                    <a:p>
                      <a:pPr marL="85725" indent="0" algn="l" defTabSz="800998" rtl="0" eaLnBrk="1" fontAlgn="ctr" latinLnBrk="0" hangingPunct="1"/>
                      <a:r>
                        <a:rPr lang="en-GB" sz="1000" b="0" i="0" u="none" strike="noStrike" kern="1200" dirty="0">
                          <a:solidFill>
                            <a:srgbClr val="000000"/>
                          </a:solidFill>
                          <a:effectLst/>
                          <a:latin typeface="+mn-lt"/>
                          <a:ea typeface="+mn-ea"/>
                          <a:cs typeface="+mn-cs"/>
                        </a:rPr>
                        <a:t>Shirley Neighbourhood Care Scheme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noProof="0" dirty="0">
                          <a:effectLst/>
                          <a:latin typeface="+mn-lt"/>
                        </a:rPr>
                        <a:t>Deliver services that </a:t>
                      </a:r>
                      <a:r>
                        <a:rPr lang="en-GB" sz="1000" b="0" i="0" u="none" strike="noStrike" kern="1200" noProof="0" dirty="0" smtClean="0">
                          <a:effectLst/>
                          <a:latin typeface="+mn-lt"/>
                        </a:rPr>
                        <a:t>enhance elderly </a:t>
                      </a:r>
                      <a:r>
                        <a:rPr lang="en-GB" sz="1000" b="0" i="0" u="none" strike="noStrike" kern="1200" noProof="0" dirty="0">
                          <a:effectLst/>
                          <a:latin typeface="+mn-lt"/>
                        </a:rPr>
                        <a:t>residents </a:t>
                      </a:r>
                      <a:r>
                        <a:rPr lang="en-GB" sz="1000" b="0" i="0" u="none" strike="noStrike" kern="1200" noProof="0" dirty="0" smtClean="0">
                          <a:effectLst/>
                          <a:latin typeface="+mn-lt"/>
                        </a:rPr>
                        <a:t>to </a:t>
                      </a:r>
                      <a:r>
                        <a:rPr lang="en-GB" sz="1000" b="0" i="0" u="none" strike="noStrike" kern="1200" noProof="0" dirty="0">
                          <a:effectLst/>
                          <a:latin typeface="+mn-lt"/>
                        </a:rPr>
                        <a:t>live independently for as long as possible and combat loneliness</a:t>
                      </a: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0" algn="l">
                        <a:buNone/>
                      </a:pPr>
                      <a:r>
                        <a:rPr lang="en-GB" sz="1000" b="0" i="0" u="none" strike="noStrike" kern="1200" dirty="0" smtClean="0">
                          <a:solidFill>
                            <a:srgbClr val="000000"/>
                          </a:solidFill>
                          <a:effectLst/>
                          <a:latin typeface="+mn-lt"/>
                          <a:ea typeface="+mn-ea"/>
                          <a:cs typeface="+mn-cs"/>
                        </a:rPr>
                        <a:t>Shirley</a:t>
                      </a:r>
                      <a:r>
                        <a:rPr lang="en-GB" sz="1000" b="0" i="0" u="none" strike="noStrike" kern="1200" baseline="0" dirty="0" smtClean="0">
                          <a:solidFill>
                            <a:srgbClr val="000000"/>
                          </a:solidFill>
                          <a:effectLst/>
                          <a:latin typeface="+mn-lt"/>
                          <a:ea typeface="+mn-ea"/>
                          <a:cs typeface="+mn-cs"/>
                        </a:rPr>
                        <a:t> North, Shirley South</a:t>
                      </a: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fontAlgn="base"/>
                      <a:r>
                        <a:rPr lang="en-US" sz="1000" b="0" i="0" kern="1200" dirty="0" smtClean="0">
                          <a:solidFill>
                            <a:schemeClr val="dk1"/>
                          </a:solidFill>
                          <a:effectLst/>
                          <a:latin typeface="+mn-lt"/>
                          <a:ea typeface="+mn-ea"/>
                          <a:cs typeface="+mn-cs"/>
                        </a:rPr>
                        <a:t>Shirley Neighbourhood Care Scheme</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Shirley Methodist Church</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Eldon Avenue</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Croydon CR0 8SD</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kern="1200" dirty="0" smtClean="0">
                          <a:solidFill>
                            <a:schemeClr val="dk1"/>
                          </a:solidFill>
                          <a:effectLst/>
                          <a:latin typeface="+mn-lt"/>
                          <a:ea typeface="+mn-ea"/>
                          <a:cs typeface="+mn-cs"/>
                        </a:rPr>
                        <a:t>020 8662 9599</a:t>
                      </a:r>
                    </a:p>
                    <a:p>
                      <a:pPr marL="85725" indent="0" fontAlgn="base"/>
                      <a:r>
                        <a:rPr lang="en-US" sz="1000" b="0" i="0" kern="1200" dirty="0" smtClean="0">
                          <a:solidFill>
                            <a:schemeClr val="dk1"/>
                          </a:solidFill>
                          <a:effectLst/>
                          <a:latin typeface="+mn-lt"/>
                          <a:ea typeface="+mn-ea"/>
                          <a:cs typeface="+mn-cs"/>
                          <a:sym typeface="Wingdings" panose="05000000000000000000" pitchFamily="2" charset="2"/>
                        </a:rPr>
                        <a:t></a:t>
                      </a:r>
                      <a:r>
                        <a:rPr lang="en-US" sz="1000" b="0" i="0" u="none" strike="noStrike" kern="1200" dirty="0" smtClean="0">
                          <a:solidFill>
                            <a:schemeClr val="dk1"/>
                          </a:solidFill>
                          <a:effectLst/>
                          <a:latin typeface="+mn-lt"/>
                          <a:ea typeface="+mn-ea"/>
                          <a:cs typeface="+mn-cs"/>
                          <a:hlinkClick r:id="rId3"/>
                        </a:rPr>
                        <a:t>info@shirleyneighbourhoodcare.co.uk</a:t>
                      </a:r>
                      <a:endParaRPr lang="en-US" sz="1000" b="0" i="0" kern="1200" dirty="0" smtClean="0">
                        <a:solidFill>
                          <a:schemeClr val="dk1"/>
                        </a:solidFill>
                        <a:effectLst/>
                        <a:latin typeface="+mn-lt"/>
                        <a:ea typeface="+mn-ea"/>
                        <a:cs typeface="+mn-cs"/>
                      </a:endParaRPr>
                    </a:p>
                    <a:p>
                      <a:pPr marL="85725" indent="0" fontAlgn="base"/>
                      <a:r>
                        <a:rPr lang="en-US" sz="1000" b="0" i="0" kern="1200" dirty="0" smtClean="0">
                          <a:solidFill>
                            <a:schemeClr val="dk1"/>
                          </a:solidFill>
                          <a:effectLst/>
                          <a:latin typeface="+mn-lt"/>
                          <a:ea typeface="+mn-ea"/>
                          <a:cs typeface="+mn-cs"/>
                        </a:rPr>
                        <a:t> </a:t>
                      </a:r>
                      <a:r>
                        <a:rPr lang="en-US" sz="1000" b="0" i="0" u="none" strike="noStrike" kern="1200" dirty="0" smtClean="0">
                          <a:solidFill>
                            <a:schemeClr val="dk1"/>
                          </a:solidFill>
                          <a:effectLst/>
                          <a:latin typeface="+mn-lt"/>
                          <a:ea typeface="+mn-ea"/>
                          <a:cs typeface="+mn-cs"/>
                          <a:hlinkClick r:id="rId4"/>
                        </a:rPr>
                        <a:t>www.shirleyneighbourhoodcare.co.uk</a:t>
                      </a:r>
                      <a:endParaRPr lang="en-US" sz="1000" b="0" i="0" kern="1200" dirty="0" smtClean="0">
                        <a:solidFill>
                          <a:schemeClr val="dk1"/>
                        </a:solidFill>
                        <a:effectLst/>
                        <a:latin typeface="+mn-lt"/>
                        <a:ea typeface="+mn-ea"/>
                        <a:cs typeface="+mn-cs"/>
                      </a:endParaRPr>
                    </a:p>
                    <a:p>
                      <a:pPr marL="85725" lvl="0" indent="0" algn="l">
                        <a:buNone/>
                      </a:pPr>
                      <a:endParaRPr lang="en-GB" sz="1000" b="0" i="0" u="none" strike="noStrike" kern="120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8646">
                <a:tc>
                  <a:txBody>
                    <a:bodyPr/>
                    <a:lstStyle/>
                    <a:p>
                      <a:pPr marL="85725" lvl="0" indent="0" algn="l">
                        <a:buNone/>
                      </a:pPr>
                      <a:r>
                        <a:rPr lang="en-GB" sz="1000" b="0" i="0" u="none" strike="noStrike" dirty="0">
                          <a:solidFill>
                            <a:srgbClr val="000000"/>
                          </a:solidFill>
                          <a:effectLst/>
                          <a:latin typeface="+mn-lt"/>
                        </a:rPr>
                        <a:t>Addiscombe Neighbourhood Care</a:t>
                      </a: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GB" sz="1000" b="0" i="0" u="none" strike="noStrike" noProof="0" dirty="0">
                          <a:effectLst/>
                          <a:latin typeface="+mn-lt"/>
                        </a:rPr>
                        <a:t>The provision of services that target support, prevention and intervention including: Lunch Club, escorted shopping bus service, exercise classes, advice, loan of equipment and outings. Operating in the Addiscombe area</a:t>
                      </a: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US" sz="1000" dirty="0" smtClean="0">
                          <a:latin typeface="+mn-lt"/>
                        </a:rPr>
                        <a:t>Woodside,</a:t>
                      </a:r>
                      <a:r>
                        <a:rPr lang="en-US" sz="1000" baseline="0" dirty="0" smtClean="0">
                          <a:latin typeface="+mn-lt"/>
                        </a:rPr>
                        <a:t> Addiscombe West, Addiscombe East, Fairfield, Parkhill &amp; Whitgift</a:t>
                      </a: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lvl="0" indent="0" algn="l">
                        <a:buNone/>
                      </a:pPr>
                      <a:r>
                        <a:rPr lang="en-US" sz="1000" b="0" i="0" kern="1200" dirty="0" smtClean="0">
                          <a:solidFill>
                            <a:schemeClr val="dk1"/>
                          </a:solidFill>
                          <a:effectLst/>
                          <a:latin typeface="+mn-lt"/>
                          <a:ea typeface="+mn-ea"/>
                          <a:cs typeface="+mn-cs"/>
                        </a:rPr>
                        <a:t>ANCA Office</a:t>
                      </a:r>
                      <a:r>
                        <a:rPr lang="en-US" sz="1000" dirty="0" smtClean="0"/>
                        <a:t/>
                      </a:r>
                      <a:br>
                        <a:rPr lang="en-US" sz="1000" dirty="0" smtClean="0"/>
                      </a:br>
                      <a:r>
                        <a:rPr lang="en-US" sz="1000" b="0" i="0" kern="1200" dirty="0" smtClean="0">
                          <a:solidFill>
                            <a:schemeClr val="dk1"/>
                          </a:solidFill>
                          <a:effectLst/>
                          <a:latin typeface="+mn-lt"/>
                          <a:ea typeface="+mn-ea"/>
                          <a:cs typeface="+mn-cs"/>
                        </a:rPr>
                        <a:t>St Mildred's Centre</a:t>
                      </a:r>
                      <a:r>
                        <a:rPr lang="en-US" sz="1000" dirty="0" smtClean="0"/>
                        <a:t/>
                      </a:r>
                      <a:br>
                        <a:rPr lang="en-US" sz="1000" dirty="0" smtClean="0"/>
                      </a:br>
                      <a:r>
                        <a:rPr lang="en-US" sz="1000" b="0" i="0" kern="1200" dirty="0" smtClean="0">
                          <a:solidFill>
                            <a:schemeClr val="dk1"/>
                          </a:solidFill>
                          <a:effectLst/>
                          <a:latin typeface="+mn-lt"/>
                          <a:ea typeface="+mn-ea"/>
                          <a:cs typeface="+mn-cs"/>
                        </a:rPr>
                        <a:t>30 Bingham Road</a:t>
                      </a:r>
                      <a:r>
                        <a:rPr lang="en-US" sz="1000" dirty="0" smtClean="0"/>
                        <a:t/>
                      </a:r>
                      <a:br>
                        <a:rPr lang="en-US" sz="1000" dirty="0" smtClean="0"/>
                      </a:br>
                      <a:r>
                        <a:rPr lang="en-US" sz="1000" b="0" i="0" kern="1200" dirty="0" smtClean="0">
                          <a:solidFill>
                            <a:schemeClr val="dk1"/>
                          </a:solidFill>
                          <a:effectLst/>
                          <a:latin typeface="+mn-lt"/>
                          <a:ea typeface="+mn-ea"/>
                          <a:cs typeface="+mn-cs"/>
                        </a:rPr>
                        <a:t>Croydon</a:t>
                      </a:r>
                      <a:r>
                        <a:rPr lang="en-US" sz="1000" dirty="0" smtClean="0"/>
                        <a:t/>
                      </a:r>
                      <a:br>
                        <a:rPr lang="en-US" sz="1000" dirty="0" smtClean="0"/>
                      </a:br>
                      <a:r>
                        <a:rPr lang="en-US" sz="1000" b="0" i="0" kern="1200" dirty="0" smtClean="0">
                          <a:solidFill>
                            <a:schemeClr val="dk1"/>
                          </a:solidFill>
                          <a:effectLst/>
                          <a:latin typeface="+mn-lt"/>
                          <a:ea typeface="+mn-ea"/>
                          <a:cs typeface="+mn-cs"/>
                        </a:rPr>
                        <a:t>CR0 7EB</a:t>
                      </a:r>
                    </a:p>
                    <a:p>
                      <a:pPr marL="85725" lvl="0" indent="0" algn="l">
                        <a:buNone/>
                      </a:pPr>
                      <a:r>
                        <a:rPr lang="en-US" sz="1000" b="0" i="0" kern="1200" dirty="0" smtClean="0">
                          <a:solidFill>
                            <a:schemeClr val="dk1"/>
                          </a:solidFill>
                          <a:effectLst/>
                          <a:latin typeface="+mn-lt"/>
                          <a:ea typeface="+mn-ea"/>
                          <a:cs typeface="+mn-cs"/>
                          <a:sym typeface="Wingdings" panose="05000000000000000000" pitchFamily="2" charset="2"/>
                        </a:rPr>
                        <a:t></a:t>
                      </a:r>
                      <a:r>
                        <a:rPr lang="en-US" sz="1000" kern="1200" dirty="0" smtClean="0">
                          <a:solidFill>
                            <a:schemeClr val="dk1"/>
                          </a:solidFill>
                          <a:effectLst/>
                          <a:latin typeface="+mn-lt"/>
                          <a:ea typeface="+mn-ea"/>
                          <a:cs typeface="+mn-cs"/>
                        </a:rPr>
                        <a:t>020 8654 5062</a:t>
                      </a:r>
                      <a:br>
                        <a:rPr lang="en-US" sz="100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sym typeface="Wingdings" panose="05000000000000000000" pitchFamily="2" charset="2"/>
                        </a:rPr>
                        <a:t></a:t>
                      </a:r>
                      <a:r>
                        <a:rPr lang="en-US" sz="1000" kern="1200" dirty="0" smtClean="0">
                          <a:solidFill>
                            <a:schemeClr val="dk1"/>
                          </a:solidFill>
                          <a:effectLst/>
                          <a:latin typeface="+mn-lt"/>
                          <a:ea typeface="+mn-ea"/>
                          <a:cs typeface="+mn-cs"/>
                        </a:rPr>
                        <a:t>info@anca.org.uk</a:t>
                      </a:r>
                      <a:endParaRPr lang="en-US" sz="1000" b="0" i="0" kern="1200" dirty="0" smtClean="0">
                        <a:solidFill>
                          <a:schemeClr val="dk1"/>
                        </a:solidFill>
                        <a:effectLst/>
                        <a:latin typeface="+mn-lt"/>
                        <a:ea typeface="+mn-ea"/>
                        <a:cs typeface="+mn-cs"/>
                      </a:endParaRPr>
                    </a:p>
                    <a:p>
                      <a:pPr marL="85725" lvl="0" indent="0" algn="l">
                        <a:buNone/>
                      </a:pPr>
                      <a:endParaRPr lang="en-US" sz="1000" dirty="0">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62975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15&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AE&quot; g=&quot;33&quot; b=&quot;A2&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5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9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BC Template" id="{ABA1333A-6A28-4FE0-942C-F5BFB0DE3E38}" vid="{FBBBD265-CD08-468B-B21B-A189A6EB5C8B}"/>
    </a:ext>
  </a:extLst>
</a:theme>
</file>

<file path=ppt/theme/theme11.xml><?xml version="1.0" encoding="utf-8"?>
<a:theme xmlns:a="http://schemas.openxmlformats.org/drawingml/2006/main" name="4_Custom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6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7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2" id="{44806BBA-5580-BB43-B1DE-7F23F99D9931}" vid="{18CA949C-26AC-E348-918B-FF5958BFF2B9}"/>
    </a:ext>
  </a:extLst>
</a:theme>
</file>

<file path=ppt/theme/theme5.xml><?xml version="1.0" encoding="utf-8"?>
<a:theme xmlns:a="http://schemas.openxmlformats.org/drawingml/2006/main" name="3_Custom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8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1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7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9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1c2f45cb913413195fefa0ed1a24d84 xmlns="f2b78acb-a125-42ee-931d-35b42eaca4cf">
      <Terms xmlns="http://schemas.microsoft.com/office/infopath/2007/PartnerControls"/>
    </l1c2f45cb913413195fefa0ed1a24d84>
    <TaxCatchAll xmlns="f2b78acb-a125-42ee-931d-35b42eaca4cf">
      <Value>102</Value>
    </TaxCatchAll>
    <febcb389c47c4530afe6acfa103de16c xmlns="f2b78acb-a125-42ee-931d-35b42eaca4cf">
      <Terms xmlns="http://schemas.microsoft.com/office/infopath/2007/PartnerControls">
        <TermInfo xmlns="http://schemas.microsoft.com/office/infopath/2007/PartnerControls">
          <TermName xmlns="http://schemas.microsoft.com/office/infopath/2007/PartnerControls">Strategy and Partnerships</TermName>
          <TermId xmlns="http://schemas.microsoft.com/office/infopath/2007/PartnerControls">547d68c9-08f2-4876-b7c8-a287dd110a63</TermId>
        </TermInfo>
      </Terms>
    </febcb389c47c4530afe6acfa103de16c>
    <ProtectiveClassification xmlns="f2b78acb-a125-42ee-931d-35b42eaca4cf">NOT CLASSIFIED</ProtectiveClassification>
    <DocumentAuthor xmlns="f2b78acb-a125-42ee-931d-35b42eaca4cf">
      <UserInfo>
        <DisplayName>Leigh, Warren</DisplayName>
        <AccountId>508</AccountId>
        <AccountType/>
      </UserInfo>
    </DocumentAuthor>
    <TaxKeywordTaxHTField xmlns="f2b78acb-a125-42ee-931d-35b42eaca4cf">
      <Terms xmlns="http://schemas.microsoft.com/office/infopath/2007/PartnerControls"/>
    </TaxKeywordTaxHTField>
    <Document_x0020_Description xmlns="f2b78acb-a125-42ee-931d-35b42eaca4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265c3e7-f7ae-4ea0-b3f5-7c0024770d98" ContentTypeId="0x01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990DE7772B9CB6408CE4AB2AD2534AC0" ma:contentTypeVersion="20" ma:contentTypeDescription="Create a new document." ma:contentTypeScope="" ma:versionID="0919514d27f48a40b2c86cb14ae21ae2">
  <xsd:schema xmlns:xsd="http://www.w3.org/2001/XMLSchema" xmlns:xs="http://www.w3.org/2001/XMLSchema" xmlns:p="http://schemas.microsoft.com/office/2006/metadata/properties" xmlns:ns3="f2b78acb-a125-42ee-931d-35b42eaca4cf" xmlns:ns4="463d4cff-6c56-4c8d-aa0b-be447bd0ad88" xmlns:ns5="38dff86e-4052-4c7e-956d-1e1a5a756f23" targetNamespace="http://schemas.microsoft.com/office/2006/metadata/properties" ma:root="true" ma:fieldsID="019e6cc317c97860d520c399cb2bd53a" ns3:_="" ns4:_="" ns5:_="">
    <xsd:import namespace="f2b78acb-a125-42ee-931d-35b42eaca4cf"/>
    <xsd:import namespace="463d4cff-6c56-4c8d-aa0b-be447bd0ad88"/>
    <xsd:import namespace="38dff86e-4052-4c7e-956d-1e1a5a756f23"/>
    <xsd:element name="properties">
      <xsd:complexType>
        <xsd:sequence>
          <xsd:element name="documentManagement">
            <xsd:complexType>
              <xsd:all>
                <xsd:element ref="ns3:Document_x0020_Description" minOccurs="0"/>
                <xsd:element ref="ns3:DocumentAuthor" minOccurs="0"/>
                <xsd:element ref="ns3:ProtectiveClassification" minOccurs="0"/>
                <xsd:element ref="ns3:febcb389c47c4530afe6acfa103de16c" minOccurs="0"/>
                <xsd:element ref="ns3:TaxCatchAll" minOccurs="0"/>
                <xsd:element ref="ns3:TaxCatchAllLabel" minOccurs="0"/>
                <xsd:element ref="ns3:l1c2f45cb913413195fefa0ed1a24d84" minOccurs="0"/>
                <xsd:element ref="ns3:TaxKeywordTaxHTField" minOccurs="0"/>
                <xsd:element ref="ns4:MediaServiceFastMetadata" minOccurs="0"/>
                <xsd:element ref="ns4:MediaServiceMetadata" minOccurs="0"/>
                <xsd:element ref="ns5:SharedWithUsers" minOccurs="0"/>
                <xsd:element ref="ns5:SharedWithDetails" minOccurs="0"/>
                <xsd:element ref="ns5:SharingHintHash"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78acb-a125-42ee-931d-35b42eaca4cf"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maxLength value="255"/>
        </xsd:restriction>
      </xsd:simpleType>
    </xsd:element>
    <xsd:element name="DocumentAuthor" ma:index="9" nillable="true" ma:displayName="Primary Contact" ma:list="UserInfo" ma:SearchPeopleOnly="false"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tectiveClassification" ma:index="10" nillable="true" ma:displayName="Protective Marking" ma:default="NOT CLASSIFIED" ma:description="Protective Marking scheme for LBC is being reviewed and will be available at a later date. NOT CLASSIFIED means that no Protective Marking decision has been made." ma:format="Dropdown" ma:internalName="ProtectiveClassification" ma:readOnly="false">
      <xsd:simpleType>
        <xsd:restriction base="dms:Choice">
          <xsd:enumeration value="NOT CLASSIFIED"/>
          <xsd:enumeration value="Official"/>
          <xsd:enumeration value="Official Sensitive"/>
          <xsd:enumeration value="Secret"/>
          <xsd:enumeration value="Top Secret"/>
        </xsd:restriction>
      </xsd:simpleType>
    </xsd:element>
    <xsd:element name="febcb389c47c4530afe6acfa103de16c" ma:index="11" nillable="true" ma:taxonomy="true" ma:internalName="febcb389c47c4530afe6acfa103de16c" ma:taxonomyFieldName="OrganisationalUnit" ma:displayName="Organisational Unit" ma:default="" ma:fieldId="{febcb389-c47c-4530-afe6-acfa103de16c}" ma:sspId="c265c3e7-f7ae-4ea0-b3f5-7c0024770d98" ma:termSetId="a6fd85dd-b79d-451e-9d7f-ef2ed94600ac"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e5456645-cd4c-46a8-baba-77da2317b1b7}" ma:internalName="TaxCatchAll" ma:showField="CatchAllData" ma:web="38dff86e-4052-4c7e-956d-1e1a5a756f2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e5456645-cd4c-46a8-baba-77da2317b1b7}" ma:internalName="TaxCatchAllLabel" ma:readOnly="true" ma:showField="CatchAllDataLabel" ma:web="38dff86e-4052-4c7e-956d-1e1a5a756f23">
      <xsd:complexType>
        <xsd:complexContent>
          <xsd:extension base="dms:MultiChoiceLookup">
            <xsd:sequence>
              <xsd:element name="Value" type="dms:Lookup" maxOccurs="unbounded" minOccurs="0" nillable="true"/>
            </xsd:sequence>
          </xsd:extension>
        </xsd:complexContent>
      </xsd:complexType>
    </xsd:element>
    <xsd:element name="l1c2f45cb913413195fefa0ed1a24d84" ma:index="15" nillable="true" ma:taxonomy="true" ma:internalName="l1c2f45cb913413195fefa0ed1a24d84" ma:taxonomyFieldName="Activity" ma:displayName="Activity" ma:fieldId="{51c2f45c-b913-4131-95fe-fa0ed1a24d84}" ma:sspId="c265c3e7-f7ae-4ea0-b3f5-7c0024770d98" ma:termSetId="753275df-fc85-4ec7-8f6d-defd1dbad5d1"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fieldId="{23f27201-bee3-471e-b2e7-b64fd8b7ca38}" ma:taxonomyMulti="true" ma:sspId="c265c3e7-f7ae-4ea0-b3f5-7c0024770d9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3d4cff-6c56-4c8d-aa0b-be447bd0ad88" elementFormDefault="qualified">
    <xsd:import namespace="http://schemas.microsoft.com/office/2006/documentManagement/types"/>
    <xsd:import namespace="http://schemas.microsoft.com/office/infopath/2007/PartnerControls"/>
    <xsd:element name="MediaServiceFastMetadata" ma:index="19" nillable="true" ma:displayName="MediaServiceFastMetadata" ma:description="" ma:hidden="true" ma:internalName="MediaServiceFastMetadata" ma:readOnly="true">
      <xsd:simpleType>
        <xsd:restriction base="dms:Note"/>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dff86e-4052-4c7e-956d-1e1a5a756f2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7F40B8-AB47-4FDF-9014-C5AD8A945294}">
  <ds:schemaRefs>
    <ds:schemaRef ds:uri="http://schemas.microsoft.com/office/2006/metadata/longProperties"/>
  </ds:schemaRefs>
</ds:datastoreItem>
</file>

<file path=customXml/itemProps2.xml><?xml version="1.0" encoding="utf-8"?>
<ds:datastoreItem xmlns:ds="http://schemas.openxmlformats.org/officeDocument/2006/customXml" ds:itemID="{A0CE3841-5741-4B4C-A02D-C95D4804BDC0}">
  <ds:schemaRefs>
    <ds:schemaRef ds:uri="http://purl.org/dc/terms/"/>
    <ds:schemaRef ds:uri="http://schemas.openxmlformats.org/package/2006/metadata/core-properties"/>
    <ds:schemaRef ds:uri="http://schemas.microsoft.com/office/2006/documentManagement/types"/>
    <ds:schemaRef ds:uri="463d4cff-6c56-4c8d-aa0b-be447bd0ad88"/>
    <ds:schemaRef ds:uri="http://purl.org/dc/elements/1.1/"/>
    <ds:schemaRef ds:uri="http://schemas.microsoft.com/office/2006/metadata/properties"/>
    <ds:schemaRef ds:uri="http://schemas.microsoft.com/office/infopath/2007/PartnerControls"/>
    <ds:schemaRef ds:uri="38dff86e-4052-4c7e-956d-1e1a5a756f23"/>
    <ds:schemaRef ds:uri="f2b78acb-a125-42ee-931d-35b42eaca4cf"/>
    <ds:schemaRef ds:uri="http://www.w3.org/XML/1998/namespace"/>
    <ds:schemaRef ds:uri="http://purl.org/dc/dcmitype/"/>
  </ds:schemaRefs>
</ds:datastoreItem>
</file>

<file path=customXml/itemProps3.xml><?xml version="1.0" encoding="utf-8"?>
<ds:datastoreItem xmlns:ds="http://schemas.openxmlformats.org/officeDocument/2006/customXml" ds:itemID="{BC0D4E3A-A652-48F2-92E5-5BDC4512B317}">
  <ds:schemaRefs>
    <ds:schemaRef ds:uri="http://schemas.microsoft.com/sharepoint/v3/contenttype/forms"/>
  </ds:schemaRefs>
</ds:datastoreItem>
</file>

<file path=customXml/itemProps4.xml><?xml version="1.0" encoding="utf-8"?>
<ds:datastoreItem xmlns:ds="http://schemas.openxmlformats.org/officeDocument/2006/customXml" ds:itemID="{DC96D334-5B00-4561-B28C-4DB377BA08B5}">
  <ds:schemaRefs>
    <ds:schemaRef ds:uri="Microsoft.SharePoint.Taxonomy.ContentTypeSync"/>
  </ds:schemaRefs>
</ds:datastoreItem>
</file>

<file path=customXml/itemProps5.xml><?xml version="1.0" encoding="utf-8"?>
<ds:datastoreItem xmlns:ds="http://schemas.openxmlformats.org/officeDocument/2006/customXml" ds:itemID="{9C2E3DFD-8C75-4B82-ADE1-6D896358D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78acb-a125-42ee-931d-35b42eaca4cf"/>
    <ds:schemaRef ds:uri="463d4cff-6c56-4c8d-aa0b-be447bd0ad88"/>
    <ds:schemaRef ds:uri="38dff86e-4052-4c7e-956d-1e1a5a756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pp_colour_with tag</Template>
  <TotalTime>22236</TotalTime>
  <Words>3513</Words>
  <Application>Microsoft Office PowerPoint</Application>
  <PresentationFormat>Widescreen</PresentationFormat>
  <Paragraphs>572</Paragraphs>
  <Slides>20</Slides>
  <Notes>17</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41" baseType="lpstr">
      <vt:lpstr>ＭＳ Ｐゴシック</vt:lpstr>
      <vt:lpstr>ＭＳ Ｐゴシック</vt:lpstr>
      <vt:lpstr>Arial</vt:lpstr>
      <vt:lpstr>Calibri</vt:lpstr>
      <vt:lpstr>Lato</vt:lpstr>
      <vt:lpstr>Lato Black</vt:lpstr>
      <vt:lpstr>Times New Roman</vt:lpstr>
      <vt:lpstr>Wingdings</vt:lpstr>
      <vt:lpstr>Yrsa</vt:lpstr>
      <vt:lpstr>25_Custom Design</vt:lpstr>
      <vt:lpstr>26_Custom Design</vt:lpstr>
      <vt:lpstr>27_Custom Design</vt:lpstr>
      <vt:lpstr>EY light projection</vt:lpstr>
      <vt:lpstr>3_Custom Design</vt:lpstr>
      <vt:lpstr>28_Custom Design</vt:lpstr>
      <vt:lpstr>31_Custom Design</vt:lpstr>
      <vt:lpstr>36_Custom Design</vt:lpstr>
      <vt:lpstr>37_Custom Design</vt:lpstr>
      <vt:lpstr>29_Custom Design</vt:lpstr>
      <vt:lpstr>4_Custom Design</vt:lpstr>
      <vt:lpstr>think-cell Slide</vt:lpstr>
      <vt:lpstr> Community Fund 2020 - 2023   Commissioned Projects </vt:lpstr>
      <vt:lpstr>Statutory Services Contracts </vt:lpstr>
      <vt:lpstr>Strategic Support Contracts </vt:lpstr>
      <vt:lpstr>Outcome 1: People Live Long, Happy and Independent Lives (1)</vt:lpstr>
      <vt:lpstr>PowerPoint Presentation</vt:lpstr>
      <vt:lpstr>PowerPoint Presentation</vt:lpstr>
      <vt:lpstr>PowerPoint Presentation</vt:lpstr>
      <vt:lpstr>Outcome 1B: Prevention Fund (1)  </vt:lpstr>
      <vt:lpstr>Outcome 1B: Prevention Fund (2)  </vt:lpstr>
      <vt:lpstr>PowerPoint Presentation</vt:lpstr>
      <vt:lpstr>Outcome 1B: Prevention Fund (3)  </vt:lpstr>
      <vt:lpstr>Outcome 1B: Prevention Fund (4)  </vt:lpstr>
      <vt:lpstr>Outcome 1B: Prevention Fund (5)  </vt:lpstr>
      <vt:lpstr>Outcome 2: Children &amp; Young People thrive and meet their potential (1) </vt:lpstr>
      <vt:lpstr>Outcome 2: Children &amp; Young People thrive and meet their potential (2) </vt:lpstr>
      <vt:lpstr>Outcome 2: Children &amp; Young People thrive and meet their potential (3) </vt:lpstr>
      <vt:lpstr>Outcome 3: Access to Homes and Prevention of Homelessness</vt:lpstr>
      <vt:lpstr>Outcome 4: Everybody feels safe in their street, neighbourhood and home (1) </vt:lpstr>
      <vt:lpstr>Outcome 4: Everybody feels safe in their street, neighbourhood and home (2)</vt:lpstr>
      <vt:lpstr>Outcome 5: Everybody has an opportunity to work and build their career   </vt:lpstr>
    </vt:vector>
  </TitlesOfParts>
  <Company>Tribal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Sector Commissioning Strategy</dc:title>
  <dc:creator>Rahul Rana</dc:creator>
  <cp:keywords/>
  <cp:lastModifiedBy>Bashford, Simon</cp:lastModifiedBy>
  <cp:revision>243</cp:revision>
  <cp:lastPrinted>2020-02-18T12:11:28Z</cp:lastPrinted>
  <dcterms:created xsi:type="dcterms:W3CDTF">2009-12-24T08:08:40Z</dcterms:created>
  <dcterms:modified xsi:type="dcterms:W3CDTF">2021-01-04T10:58:51Z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0x010100990DE7772B9CB6408CE4AB2AD2534AC0</vt:lpwstr>
  </property>
  <property fmtid="{D5CDD505-2E9C-101B-9397-08002B2CF9AE}" pid="3" name="TaxKeywordTaxHTField">
    <vt:lpwstr/>
  </property>
  <property fmtid="{D5CDD505-2E9C-101B-9397-08002B2CF9AE}" pid="4" name="OrganisationalUnit">
    <vt:lpwstr>102;#Strategy and Partnerships|547d68c9-08f2-4876-b7c8-a287dd110a63</vt:lpwstr>
  </property>
  <property fmtid="{D5CDD505-2E9C-101B-9397-08002B2CF9AE}" pid="5" name="TaxKeyword">
    <vt:lpwstr/>
  </property>
  <property fmtid="{D5CDD505-2E9C-101B-9397-08002B2CF9AE}" pid="6" name="display_urn:schemas-microsoft-com:office:office#DocumentAuthor">
    <vt:lpwstr>Fisher, Marsha</vt:lpwstr>
  </property>
  <property fmtid="{D5CDD505-2E9C-101B-9397-08002B2CF9AE}" pid="7" name="Document Type">
    <vt:lpwstr>1399;#Presentations|e45ddabe-8316-43ca-9248-2abf3c599c57</vt:lpwstr>
  </property>
  <property fmtid="{D5CDD505-2E9C-101B-9397-08002B2CF9AE}" pid="8" name="Activity">
    <vt:lpwstr/>
  </property>
</Properties>
</file>